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7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7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7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image" Target="../media/image72.png"/><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2" Type="http://schemas.openxmlformats.org/officeDocument/2006/relationships/notesSlide" Target="../notesSlides/notesSlide23.xml"/><Relationship Id="rId11" Type="http://schemas.openxmlformats.org/officeDocument/2006/relationships/slideLayout" Target="../slideLayouts/slideLayout1.xml"/><Relationship Id="rId10" Type="http://schemas.openxmlformats.org/officeDocument/2006/relationships/image" Target="../media/image74.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0" Type="http://schemas.openxmlformats.org/officeDocument/2006/relationships/notesSlide" Target="../notesSlides/notesSlide24.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2.png"/><Relationship Id="rId7" Type="http://schemas.openxmlformats.org/officeDocument/2006/relationships/image" Target="../media/image81.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0" Type="http://schemas.openxmlformats.org/officeDocument/2006/relationships/notesSlide" Target="../notesSlides/notesSlide25.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png"/><Relationship Id="rId7" Type="http://schemas.openxmlformats.org/officeDocument/2006/relationships/image" Target="../media/image87.pn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1" Type="http://schemas.openxmlformats.org/officeDocument/2006/relationships/notesSlide" Target="../notesSlides/notesSlide27.xml"/><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1.xml"/><Relationship Id="rId7" Type="http://schemas.openxmlformats.org/officeDocument/2006/relationships/image" Target="../media/image95.png"/><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image" Target="../media/image18.png"/><Relationship Id="rId10" Type="http://schemas.openxmlformats.org/officeDocument/2006/relationships/notesSlide" Target="../notesSlides/notesSlide33.xml"/><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173085" y="-111421"/>
            <a:ext cx="10774792" cy="6063305"/>
          </a:xfrm>
          <a:prstGeom prst="rect">
            <a:avLst/>
          </a:prstGeom>
        </p:spPr>
      </p:pic>
      <p:sp>
        <p:nvSpPr>
          <p:cNvPr id="4" name="Object3"/>
          <p:cNvSpPr/>
          <p:nvPr/>
        </p:nvSpPr>
        <p:spPr>
          <a:xfrm>
            <a:off x="-701510" y="1909795"/>
            <a:ext cx="6344074" cy="855092"/>
          </a:xfrm>
          <a:prstGeom prst="rect">
            <a:avLst/>
          </a:prstGeom>
          <a:noFill/>
        </p:spPr>
        <p:txBody>
          <a:bodyPr wrap="square" rtlCol="0" anchor="ctr"/>
          <a:lstStyle/>
          <a:p>
            <a:pPr algn="ctr">
              <a:lnSpc>
                <a:spcPct val="106000"/>
              </a:lnSpc>
            </a:pPr>
            <a:r>
              <a:rPr lang="en-US" sz="5630" dirty="0"/>
              <a:t>Introduction of Bylinghua</a:t>
            </a:r>
            <a:endParaRPr lang="en-US" sz="5630" dirty="0"/>
          </a:p>
        </p:txBody>
      </p:sp>
      <p:pic>
        <p:nvPicPr>
          <p:cNvPr id="5" name="Object 4" descr="preencoded.png"/>
          <p:cNvPicPr>
            <a:picLocks noChangeAspect="1"/>
          </p:cNvPicPr>
          <p:nvPr/>
        </p:nvPicPr>
        <p:blipFill>
          <a:blip r:embed="rId3"/>
          <a:stretch>
            <a:fillRect/>
          </a:stretch>
        </p:blipFill>
        <p:spPr>
          <a:xfrm>
            <a:off x="890588" y="3897079"/>
            <a:ext cx="632568" cy="279989"/>
          </a:xfrm>
          <a:prstGeom prst="rect">
            <a:avLst/>
          </a:prstGeom>
        </p:spPr>
      </p:pic>
      <p:pic>
        <p:nvPicPr>
          <p:cNvPr id="6" name="Object 5" descr="preencoded.png"/>
          <p:cNvPicPr>
            <a:picLocks noChangeAspect="1"/>
          </p:cNvPicPr>
          <p:nvPr/>
        </p:nvPicPr>
        <p:blipFill>
          <a:blip r:embed="rId4"/>
          <a:stretch>
            <a:fillRect/>
          </a:stretch>
        </p:blipFill>
        <p:spPr>
          <a:xfrm>
            <a:off x="1493187" y="3897079"/>
            <a:ext cx="636278" cy="282043"/>
          </a:xfrm>
          <a:prstGeom prst="rect">
            <a:avLst/>
          </a:prstGeom>
        </p:spPr>
      </p:pic>
      <p:pic>
        <p:nvPicPr>
          <p:cNvPr id="7" name="Object 6" descr="preencoded.png"/>
          <p:cNvPicPr>
            <a:picLocks noChangeAspect="1"/>
          </p:cNvPicPr>
          <p:nvPr/>
        </p:nvPicPr>
        <p:blipFill>
          <a:blip r:embed="rId5"/>
          <a:stretch>
            <a:fillRect/>
          </a:stretch>
        </p:blipFill>
        <p:spPr>
          <a:xfrm>
            <a:off x="1135339" y="3952605"/>
            <a:ext cx="98899" cy="170991"/>
          </a:xfrm>
          <a:prstGeom prst="rect">
            <a:avLst/>
          </a:prstGeom>
        </p:spPr>
      </p:pic>
      <p:sp>
        <p:nvSpPr>
          <p:cNvPr id="8" name="Object7"/>
          <p:cNvSpPr/>
          <p:nvPr/>
        </p:nvSpPr>
        <p:spPr>
          <a:xfrm>
            <a:off x="1618375" y="3969383"/>
            <a:ext cx="434301" cy="133051"/>
          </a:xfrm>
          <a:prstGeom prst="rect">
            <a:avLst/>
          </a:prstGeom>
          <a:noFill/>
        </p:spPr>
        <p:txBody>
          <a:bodyPr wrap="square" rtlCol="0" anchor="ctr"/>
          <a:lstStyle/>
          <a:p>
            <a:pPr algn="l">
              <a:lnSpc>
                <a:spcPct val="106000"/>
              </a:lnSpc>
            </a:pPr>
            <a:r>
              <a:rPr lang="en-US" sz="9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875" dirty="0"/>
          </a:p>
        </p:txBody>
      </p:sp>
      <p:pic>
        <p:nvPicPr>
          <p:cNvPr id="9" name="Object 8" descr="preencoded.png"/>
          <p:cNvPicPr>
            <a:picLocks noChangeAspect="1"/>
          </p:cNvPicPr>
          <p:nvPr/>
        </p:nvPicPr>
        <p:blipFill>
          <a:blip r:embed="rId6"/>
          <a:stretch>
            <a:fillRect/>
          </a:stretch>
        </p:blipFill>
        <p:spPr>
          <a:xfrm>
            <a:off x="-646" y="-111249"/>
            <a:ext cx="1219405" cy="1219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85619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1、Music Courses​</a:t>
            </a:r>
            <a:endParaRPr lang="en-US" sz="1800" dirty="0"/>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Piano</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Violin</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Ukelele</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Drums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Folk music</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Music theory</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Piano Violin Erhu</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1936597" y="4067390"/>
            <a:ext cx="2147937" cy="317927"/>
          </a:xfrm>
          <a:prstGeom prst="rect">
            <a:avLst/>
          </a:prstGeom>
        </p:spPr>
      </p:pic>
      <p:sp>
        <p:nvSpPr>
          <p:cNvPr id="6" name="Object5"/>
          <p:cNvSpPr/>
          <p:nvPr/>
        </p:nvSpPr>
        <p:spPr>
          <a:xfrm>
            <a:off x="2200949" y="4123922"/>
            <a:ext cx="1638338" cy="242027"/>
          </a:xfrm>
          <a:prstGeom prst="rect">
            <a:avLst/>
          </a:prstGeom>
          <a:noFill/>
        </p:spPr>
        <p:txBody>
          <a:bodyPr wrap="square" rtlCol="0" anchor="ctr"/>
          <a:lstStyle/>
          <a:p>
            <a:pPr algn="ctr">
              <a:lnSpc>
                <a:spcPct val="130000"/>
              </a:lnSpc>
            </a:pPr>
            <a:r>
              <a:rPr lang="en-US" sz="1305" dirty="0"/>
              <a:t>Hulusi</a:t>
            </a:r>
            <a:endParaRPr lang="en-US" sz="1305" dirty="0"/>
          </a:p>
        </p:txBody>
      </p:sp>
      <p:pic>
        <p:nvPicPr>
          <p:cNvPr id="7" name="Object 6" descr="preencoded.png"/>
          <p:cNvPicPr>
            <a:picLocks noChangeAspect="1"/>
          </p:cNvPicPr>
          <p:nvPr/>
        </p:nvPicPr>
        <p:blipFill>
          <a:blip r:embed="rId4"/>
          <a:stretch>
            <a:fillRect/>
          </a:stretch>
        </p:blipFill>
        <p:spPr>
          <a:xfrm>
            <a:off x="5283267" y="4076681"/>
            <a:ext cx="1823135" cy="317927"/>
          </a:xfrm>
          <a:prstGeom prst="rect">
            <a:avLst/>
          </a:prstGeom>
        </p:spPr>
      </p:pic>
      <p:sp>
        <p:nvSpPr>
          <p:cNvPr id="8" name="Object7"/>
          <p:cNvSpPr/>
          <p:nvPr/>
        </p:nvSpPr>
        <p:spPr>
          <a:xfrm>
            <a:off x="5375665" y="4123922"/>
            <a:ext cx="1638338" cy="242027"/>
          </a:xfrm>
          <a:prstGeom prst="rect">
            <a:avLst/>
          </a:prstGeom>
          <a:noFill/>
        </p:spPr>
        <p:txBody>
          <a:bodyPr wrap="square" rtlCol="0" anchor="ctr"/>
          <a:lstStyle/>
          <a:p>
            <a:pPr algn="ctr">
              <a:lnSpc>
                <a:spcPct val="130000"/>
              </a:lnSpc>
            </a:pPr>
            <a:r>
              <a:rPr lang="en-US" sz="1305" dirty="0"/>
              <a:t>Drum</a:t>
            </a:r>
            <a:endParaRPr lang="en-US" sz="1305" dirty="0"/>
          </a:p>
        </p:txBody>
      </p:sp>
      <p:pic>
        <p:nvPicPr>
          <p:cNvPr id="9" name="Object 8" descr="preencoded.png"/>
          <p:cNvPicPr>
            <a:picLocks noChangeAspect="1"/>
          </p:cNvPicPr>
          <p:nvPr/>
        </p:nvPicPr>
        <p:blipFill>
          <a:blip r:embed="rId5"/>
          <a:stretch>
            <a:fillRect/>
          </a:stretch>
        </p:blipFill>
        <p:spPr>
          <a:xfrm>
            <a:off x="1939634" y="1028988"/>
            <a:ext cx="2160968" cy="2921945"/>
          </a:xfrm>
          <a:prstGeom prst="rect">
            <a:avLst/>
          </a:prstGeom>
        </p:spPr>
      </p:pic>
      <p:pic>
        <p:nvPicPr>
          <p:cNvPr id="10" name="Object 9" descr="preencoded.png"/>
          <p:cNvPicPr>
            <a:picLocks noChangeAspect="1"/>
          </p:cNvPicPr>
          <p:nvPr/>
        </p:nvPicPr>
        <p:blipFill>
          <a:blip r:embed="rId6"/>
          <a:stretch>
            <a:fillRect/>
          </a:stretch>
        </p:blipFill>
        <p:spPr>
          <a:xfrm>
            <a:off x="4339260" y="1028988"/>
            <a:ext cx="3855579" cy="29139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1744787"/>
            <a:ext cx="7384111" cy="3489574"/>
          </a:xfrm>
          <a:prstGeom prst="rect">
            <a:avLst/>
          </a:prstGeom>
        </p:spPr>
      </p:pic>
      <p:sp>
        <p:nvSpPr>
          <p:cNvPr id="4" name="Object3"/>
          <p:cNvSpPr/>
          <p:nvPr/>
        </p:nvSpPr>
        <p:spPr>
          <a:xfrm>
            <a:off x="125847" y="1351451"/>
            <a:ext cx="1677573" cy="119294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2、Special projects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Chinese drum band</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Children rock band</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Traditional Chinese music band</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a:t>
            </a:r>
            <a:endParaRPr lang="en-US" sz="1800" dirty="0"/>
          </a:p>
          <a:p>
            <a:pPr algn="ctr">
              <a:lnSpc>
                <a:spcPct val="120000"/>
              </a:lnSpc>
            </a:pPr>
            <a:endParaRPr lang="en-US" sz="1800" dirty="0"/>
          </a:p>
        </p:txBody>
      </p:sp>
      <p:sp>
        <p:nvSpPr>
          <p:cNvPr id="5" name="Object4"/>
          <p:cNvSpPr/>
          <p:nvPr/>
        </p:nvSpPr>
        <p:spPr>
          <a:xfrm>
            <a:off x="1727166" y="1901650"/>
            <a:ext cx="5090276" cy="2656174"/>
          </a:xfrm>
          <a:prstGeom prst="rect">
            <a:avLst/>
          </a:prstGeom>
          <a:noFill/>
        </p:spPr>
        <p:txBody>
          <a:bodyPr wrap="square" rtlCol="0" anchor="ctr"/>
          <a:lstStyle/>
          <a:p>
            <a:pPr algn="just">
              <a:lnSpc>
                <a:spcPct val="99000"/>
              </a:lnSpc>
            </a:pPr>
            <a:r>
              <a:rPr lang="en-US" sz="1300" b="0" i="0" dirty="0">
                <a:solidFill>
                  <a:srgbClr val="4316C9"/>
                </a:solidFill>
                <a:latin typeface="Noto Sans S Chinese Medium" pitchFamily="34" charset="0"/>
                <a:ea typeface="Noto Sans S Chinese Medium" pitchFamily="34" charset="-122"/>
                <a:cs typeface="Noto Sans S Chinese Medium" pitchFamily="34" charset="-120"/>
              </a:rPr>
              <a:t>Chinese Drum Band and Rock Band were set up in 2021. Clark, leader of Chinese Drum Band and Rock Band, who was a former Houston public School band director, has more than 20 years of experience in conducting and teaching bands, especially percussion and strumming. With rich experience in both performance and teaching, he has been the National Marimba solo champion for three consecutive years. Elizabeth, leader of Bylinghua chorus was led by Elizabeth, under whose leadership the team has been the city champion for two consecutive years.</a:t>
            </a:r>
            <a:endParaRPr lang="en-US" sz="1300" b="0" i="0" dirty="0">
              <a:solidFill>
                <a:srgbClr val="4316C9"/>
              </a:solidFill>
              <a:latin typeface="Noto Sans S Chinese Medium" pitchFamily="34" charset="0"/>
              <a:ea typeface="Noto Sans S Chinese Medium" pitchFamily="34" charset="-122"/>
              <a:cs typeface="Noto Sans S Chinese Medium" pitchFamily="34" charset="-120"/>
            </a:endParaRPr>
          </a:p>
          <a:p>
            <a:pPr algn="just">
              <a:lnSpc>
                <a:spcPct val="99000"/>
              </a:lnSpc>
            </a:pPr>
            <a:r>
              <a:rPr lang="en-US" sz="1300" b="0" i="0" dirty="0">
                <a:solidFill>
                  <a:srgbClr val="4316C9"/>
                </a:solidFill>
                <a:latin typeface="Noto Sans S Chinese Medium" pitchFamily="34" charset="0"/>
                <a:ea typeface="Noto Sans S Chinese Medium" pitchFamily="34" charset="-122"/>
                <a:cs typeface="Noto Sans S Chinese Medium" pitchFamily="34" charset="-120"/>
              </a:rPr>
              <a:t>As part of the most important content of Montgomery project, to set up bands is a newly launched advanced program of Bylinghua. Through setting up different types of bands, this high-end program aims to discover students with musical talent, and to provide more opportunities for them to perform on the stage, thus constantly enhancing their musical perception and ability to perform.</a:t>
            </a:r>
            <a:endParaRPr lang="en-US" sz="1300" b="0" i="0" dirty="0">
              <a:solidFill>
                <a:srgbClr val="4316C9"/>
              </a:solidFill>
              <a:latin typeface="Noto Sans S Chinese Medium" pitchFamily="34" charset="0"/>
              <a:ea typeface="Noto Sans S Chinese Medium" pitchFamily="34" charset="-122"/>
              <a:cs typeface="Noto Sans S Chinese Medium" pitchFamily="34" charset="-120"/>
            </a:endParaRPr>
          </a:p>
        </p:txBody>
      </p:sp>
      <p:pic>
        <p:nvPicPr>
          <p:cNvPr id="6" name="Object 5" descr="preencoded.png"/>
          <p:cNvPicPr>
            <a:picLocks noChangeAspect="1"/>
          </p:cNvPicPr>
          <p:nvPr/>
        </p:nvPicPr>
        <p:blipFill>
          <a:blip r:embed="rId3"/>
          <a:stretch>
            <a:fillRect/>
          </a:stretch>
        </p:blipFill>
        <p:spPr>
          <a:xfrm>
            <a:off x="6479330" y="2318354"/>
            <a:ext cx="2500070" cy="160782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19294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2、Special projects​</a:t>
            </a:r>
            <a:endParaRPr lang="en-US" sz="1800" dirty="0"/>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Chinese drum band</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Children rock band</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Traditional Chinese music band</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2120833" y="730638"/>
            <a:ext cx="2890203" cy="1886156"/>
          </a:xfrm>
          <a:prstGeom prst="rect">
            <a:avLst/>
          </a:prstGeom>
        </p:spPr>
      </p:pic>
      <p:pic>
        <p:nvPicPr>
          <p:cNvPr id="6" name="Object 5" descr="preencoded.png"/>
          <p:cNvPicPr>
            <a:picLocks noChangeAspect="1"/>
          </p:cNvPicPr>
          <p:nvPr/>
        </p:nvPicPr>
        <p:blipFill>
          <a:blip r:embed="rId4"/>
          <a:stretch>
            <a:fillRect/>
          </a:stretch>
        </p:blipFill>
        <p:spPr>
          <a:xfrm>
            <a:off x="5322609" y="729544"/>
            <a:ext cx="2832516" cy="1888344"/>
          </a:xfrm>
          <a:prstGeom prst="rect">
            <a:avLst/>
          </a:prstGeom>
        </p:spPr>
      </p:pic>
      <p:pic>
        <p:nvPicPr>
          <p:cNvPr id="7" name="Object 6" descr="preencoded.png"/>
          <p:cNvPicPr>
            <a:picLocks noChangeAspect="1"/>
          </p:cNvPicPr>
          <p:nvPr/>
        </p:nvPicPr>
        <p:blipFill>
          <a:blip r:embed="rId5"/>
          <a:stretch>
            <a:fillRect/>
          </a:stretch>
        </p:blipFill>
        <p:spPr>
          <a:xfrm>
            <a:off x="2122513" y="2833774"/>
            <a:ext cx="2886842" cy="1924561"/>
          </a:xfrm>
          <a:prstGeom prst="rect">
            <a:avLst/>
          </a:prstGeom>
        </p:spPr>
      </p:pic>
      <p:pic>
        <p:nvPicPr>
          <p:cNvPr id="8" name="Object 7" descr="preencoded.png"/>
          <p:cNvPicPr>
            <a:picLocks noChangeAspect="1"/>
          </p:cNvPicPr>
          <p:nvPr/>
        </p:nvPicPr>
        <p:blipFill>
          <a:blip r:embed="rId6"/>
          <a:stretch>
            <a:fillRect/>
          </a:stretch>
        </p:blipFill>
        <p:spPr>
          <a:xfrm>
            <a:off x="5317885" y="2833978"/>
            <a:ext cx="2841964" cy="1935584"/>
          </a:xfrm>
          <a:prstGeom prst="rect">
            <a:avLst/>
          </a:prstGeom>
        </p:spPr>
      </p:pic>
      <p:pic>
        <p:nvPicPr>
          <p:cNvPr id="9" name="Object 8" descr="preencoded.png"/>
          <p:cNvPicPr>
            <a:picLocks noChangeAspect="1"/>
          </p:cNvPicPr>
          <p:nvPr/>
        </p:nvPicPr>
        <p:blipFill>
          <a:blip r:embed="rId7"/>
          <a:stretch>
            <a:fillRect/>
          </a:stretch>
        </p:blipFill>
        <p:spPr>
          <a:xfrm>
            <a:off x="7033510" y="2566711"/>
            <a:ext cx="1823135" cy="369104"/>
          </a:xfrm>
          <a:prstGeom prst="rect">
            <a:avLst/>
          </a:prstGeom>
        </p:spPr>
      </p:pic>
      <p:sp>
        <p:nvSpPr>
          <p:cNvPr id="10" name="Object9"/>
          <p:cNvSpPr/>
          <p:nvPr/>
        </p:nvSpPr>
        <p:spPr>
          <a:xfrm>
            <a:off x="6680835" y="2282190"/>
            <a:ext cx="2052955" cy="594360"/>
          </a:xfrm>
          <a:prstGeom prst="rect">
            <a:avLst/>
          </a:prstGeom>
          <a:noFill/>
        </p:spPr>
        <p:txBody>
          <a:bodyPr wrap="square" rtlCol="0" anchor="ctr"/>
          <a:lstStyle/>
          <a:p>
            <a:pPr algn="ctr">
              <a:lnSpc>
                <a:spcPct val="130000"/>
              </a:lnSpc>
            </a:pPr>
            <a:endParaRPr lang="en-US" sz="13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Chinese drum band</a:t>
            </a:r>
            <a:endParaRPr lang="en-US" sz="130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19294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2</a:t>
            </a: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、Special projects</a:t>
            </a: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Chinese drum band</a:t>
            </a: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Children rock band</a:t>
            </a: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Traditional Chinese music band</a:t>
            </a:r>
            <a:endParaRPr lang="en-US" dirty="0">
              <a:solidFill>
                <a:srgbClr val="000000"/>
              </a:solidFill>
              <a:latin typeface="Noto Sans S Chinese Medium" pitchFamily="34" charset="0"/>
              <a:ea typeface="Noto Sans S Chinese Medium" pitchFamily="34" charset="-122"/>
              <a:cs typeface="Noto Sans S Chinese Medium" pitchFamily="34" charset="-120"/>
              <a:sym typeface="+mn-ea"/>
            </a:endParaRPr>
          </a:p>
        </p:txBody>
      </p:sp>
      <p:pic>
        <p:nvPicPr>
          <p:cNvPr id="5" name="Object 4" descr="preencoded.png"/>
          <p:cNvPicPr>
            <a:picLocks noChangeAspect="1"/>
          </p:cNvPicPr>
          <p:nvPr/>
        </p:nvPicPr>
        <p:blipFill>
          <a:blip r:embed="rId3"/>
          <a:stretch>
            <a:fillRect/>
          </a:stretch>
        </p:blipFill>
        <p:spPr>
          <a:xfrm>
            <a:off x="5317097" y="762581"/>
            <a:ext cx="2843539" cy="1907634"/>
          </a:xfrm>
          <a:prstGeom prst="rect">
            <a:avLst/>
          </a:prstGeom>
        </p:spPr>
      </p:pic>
      <p:pic>
        <p:nvPicPr>
          <p:cNvPr id="6" name="Object 5" descr="preencoded.png"/>
          <p:cNvPicPr>
            <a:picLocks noChangeAspect="1"/>
          </p:cNvPicPr>
          <p:nvPr/>
        </p:nvPicPr>
        <p:blipFill>
          <a:blip r:embed="rId4"/>
          <a:stretch>
            <a:fillRect/>
          </a:stretch>
        </p:blipFill>
        <p:spPr>
          <a:xfrm>
            <a:off x="5317097" y="2888515"/>
            <a:ext cx="2827162" cy="1881547"/>
          </a:xfrm>
          <a:prstGeom prst="rect">
            <a:avLst/>
          </a:prstGeom>
        </p:spPr>
      </p:pic>
      <p:pic>
        <p:nvPicPr>
          <p:cNvPr id="7" name="Object 6" descr="preencoded.png"/>
          <p:cNvPicPr>
            <a:picLocks noChangeAspect="1"/>
          </p:cNvPicPr>
          <p:nvPr/>
        </p:nvPicPr>
        <p:blipFill>
          <a:blip r:embed="rId5"/>
          <a:stretch>
            <a:fillRect/>
          </a:stretch>
        </p:blipFill>
        <p:spPr>
          <a:xfrm>
            <a:off x="7033510" y="2571156"/>
            <a:ext cx="1823135" cy="369104"/>
          </a:xfrm>
          <a:prstGeom prst="rect">
            <a:avLst/>
          </a:prstGeom>
        </p:spPr>
      </p:pic>
      <p:sp>
        <p:nvSpPr>
          <p:cNvPr id="8" name="Object7"/>
          <p:cNvSpPr/>
          <p:nvPr/>
        </p:nvSpPr>
        <p:spPr>
          <a:xfrm>
            <a:off x="7125048" y="2634423"/>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Rock Band</a:t>
            </a:r>
            <a:endParaRPr lang="en-US" sz="1305" dirty="0"/>
          </a:p>
        </p:txBody>
      </p:sp>
      <p:pic>
        <p:nvPicPr>
          <p:cNvPr id="9" name="Object 8" descr="preencoded.png"/>
          <p:cNvPicPr>
            <a:picLocks noChangeAspect="1"/>
          </p:cNvPicPr>
          <p:nvPr/>
        </p:nvPicPr>
        <p:blipFill>
          <a:blip r:embed="rId6"/>
          <a:stretch>
            <a:fillRect/>
          </a:stretch>
        </p:blipFill>
        <p:spPr>
          <a:xfrm>
            <a:off x="2164833" y="747680"/>
            <a:ext cx="2906919" cy="1937946"/>
          </a:xfrm>
          <a:prstGeom prst="rect">
            <a:avLst/>
          </a:prstGeom>
        </p:spPr>
      </p:pic>
      <p:pic>
        <p:nvPicPr>
          <p:cNvPr id="10" name="Object 9" descr="preencoded.png"/>
          <p:cNvPicPr>
            <a:picLocks noChangeAspect="1"/>
          </p:cNvPicPr>
          <p:nvPr/>
        </p:nvPicPr>
        <p:blipFill>
          <a:blip r:embed="rId7"/>
          <a:stretch>
            <a:fillRect/>
          </a:stretch>
        </p:blipFill>
        <p:spPr>
          <a:xfrm>
            <a:off x="2164833" y="2876450"/>
            <a:ext cx="2900489" cy="18938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74930" y="1400175"/>
            <a:ext cx="2799715" cy="959485"/>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3.Excellent Performance of Students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All State Passing rate--99%</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Win awards in international competitions such as Water Cube</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7033510" y="2566711"/>
            <a:ext cx="1823135" cy="369104"/>
          </a:xfrm>
          <a:prstGeom prst="rect">
            <a:avLst/>
          </a:prstGeom>
        </p:spPr>
      </p:pic>
      <p:sp>
        <p:nvSpPr>
          <p:cNvPr id="6" name="Object5"/>
          <p:cNvSpPr/>
          <p:nvPr/>
        </p:nvSpPr>
        <p:spPr>
          <a:xfrm>
            <a:off x="7095203" y="2634423"/>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ALL STATE </a:t>
            </a:r>
            <a:endParaRPr lang="en-US" sz="1305" dirty="0"/>
          </a:p>
        </p:txBody>
      </p:sp>
      <p:pic>
        <p:nvPicPr>
          <p:cNvPr id="7" name="Object 6" descr="preencoded.png"/>
          <p:cNvPicPr>
            <a:picLocks noChangeAspect="1"/>
          </p:cNvPicPr>
          <p:nvPr/>
        </p:nvPicPr>
        <p:blipFill>
          <a:blip r:embed="rId4"/>
          <a:stretch>
            <a:fillRect/>
          </a:stretch>
        </p:blipFill>
        <p:spPr>
          <a:xfrm rot="16200000">
            <a:off x="3619900" y="948305"/>
            <a:ext cx="2710696" cy="36142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79383"/>
            <a:ext cx="7823548" cy="1836907"/>
          </a:xfrm>
          <a:prstGeom prst="rect">
            <a:avLst/>
          </a:prstGeom>
        </p:spPr>
      </p:pic>
      <p:sp>
        <p:nvSpPr>
          <p:cNvPr id="4" name="Object3"/>
          <p:cNvSpPr/>
          <p:nvPr/>
        </p:nvSpPr>
        <p:spPr>
          <a:xfrm>
            <a:off x="74850" y="1387939"/>
            <a:ext cx="2799487" cy="971860"/>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3、</a:t>
            </a: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Excellent Performance of Students</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All State Passing rate--99%</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Win awards in international competitions such as Water Cube</a:t>
            </a:r>
            <a:endParaRPr lang="en-US" sz="1800" dirty="0"/>
          </a:p>
        </p:txBody>
      </p:sp>
      <p:pic>
        <p:nvPicPr>
          <p:cNvPr id="5" name="Object 4" descr="preencoded.png"/>
          <p:cNvPicPr>
            <a:picLocks noChangeAspect="1"/>
          </p:cNvPicPr>
          <p:nvPr/>
        </p:nvPicPr>
        <p:blipFill>
          <a:blip r:embed="rId3"/>
          <a:stretch>
            <a:fillRect/>
          </a:stretch>
        </p:blipFill>
        <p:spPr>
          <a:xfrm>
            <a:off x="5748814" y="2449871"/>
            <a:ext cx="2799331" cy="369104"/>
          </a:xfrm>
          <a:prstGeom prst="rect">
            <a:avLst/>
          </a:prstGeom>
        </p:spPr>
      </p:pic>
      <p:sp>
        <p:nvSpPr>
          <p:cNvPr id="6" name="Object5"/>
          <p:cNvSpPr/>
          <p:nvPr/>
        </p:nvSpPr>
        <p:spPr>
          <a:xfrm>
            <a:off x="6153934" y="2513409"/>
            <a:ext cx="2121062" cy="242027"/>
          </a:xfrm>
          <a:prstGeom prst="rect">
            <a:avLst/>
          </a:prstGeom>
          <a:noFill/>
        </p:spPr>
        <p:txBody>
          <a:bodyPr wrap="square" rtlCol="0" anchor="ctr"/>
          <a:lstStyle/>
          <a:p>
            <a:pPr algn="ctr">
              <a:lnSpc>
                <a:spcPct val="130000"/>
              </a:lnSpc>
            </a:pPr>
            <a:endParaRPr lang="en-US" sz="1305" dirty="0"/>
          </a:p>
        </p:txBody>
      </p:sp>
      <p:pic>
        <p:nvPicPr>
          <p:cNvPr id="7" name="Object 6" descr="preencoded.png"/>
          <p:cNvPicPr>
            <a:picLocks noChangeAspect="1"/>
          </p:cNvPicPr>
          <p:nvPr/>
        </p:nvPicPr>
        <p:blipFill>
          <a:blip r:embed="rId4"/>
          <a:stretch>
            <a:fillRect/>
          </a:stretch>
        </p:blipFill>
        <p:spPr>
          <a:xfrm rot="16200000">
            <a:off x="3581389" y="282504"/>
            <a:ext cx="1536382" cy="2649515"/>
          </a:xfrm>
          <a:prstGeom prst="rect">
            <a:avLst/>
          </a:prstGeom>
        </p:spPr>
      </p:pic>
      <p:sp>
        <p:nvSpPr>
          <p:cNvPr id="8" name="Object7"/>
          <p:cNvSpPr/>
          <p:nvPr/>
        </p:nvSpPr>
        <p:spPr>
          <a:xfrm>
            <a:off x="5780269" y="2969604"/>
            <a:ext cx="3004133" cy="728275"/>
          </a:xfrm>
          <a:prstGeom prst="rect">
            <a:avLst/>
          </a:prstGeom>
          <a:noFill/>
        </p:spPr>
        <p:txBody>
          <a:bodyPr wrap="square" rtlCol="0" anchor="ctr"/>
          <a:lstStyle/>
          <a:p>
            <a:pPr algn="just">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Champion of Water Cube Youth Group</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a:p>
            <a:pPr algn="just">
              <a:lnSpc>
                <a:spcPct val="120000"/>
              </a:lnSpc>
            </a:pP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a:p>
            <a:pPr algn="just">
              <a:lnSpc>
                <a:spcPct val="120000"/>
              </a:lnSpc>
            </a:pP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a:p>
            <a:pPr algn="just">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The Houston audition of "Culture of China Water Cube Cup" Chinese song Contest was held recently. "Lark Flies over Alamalee" by Lark Student Connie Gao won the junior division with honor.</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9" name="Object 8" descr="preencoded.png"/>
          <p:cNvPicPr>
            <a:picLocks noChangeAspect="1"/>
          </p:cNvPicPr>
          <p:nvPr/>
        </p:nvPicPr>
        <p:blipFill>
          <a:blip r:embed="rId5"/>
          <a:stretch>
            <a:fillRect/>
          </a:stretch>
        </p:blipFill>
        <p:spPr>
          <a:xfrm>
            <a:off x="5748814" y="839071"/>
            <a:ext cx="2793940" cy="1565771"/>
          </a:xfrm>
          <a:prstGeom prst="rect">
            <a:avLst/>
          </a:prstGeom>
        </p:spPr>
      </p:pic>
      <p:pic>
        <p:nvPicPr>
          <p:cNvPr id="10" name="Object 9" descr="preencoded.png"/>
          <p:cNvPicPr>
            <a:picLocks noChangeAspect="1"/>
          </p:cNvPicPr>
          <p:nvPr/>
        </p:nvPicPr>
        <p:blipFill>
          <a:blip r:embed="rId6"/>
          <a:stretch>
            <a:fillRect/>
          </a:stretch>
        </p:blipFill>
        <p:spPr>
          <a:xfrm>
            <a:off x="3025408" y="2431709"/>
            <a:ext cx="2648345" cy="16260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79383"/>
            <a:ext cx="7823548" cy="1836907"/>
          </a:xfrm>
          <a:prstGeom prst="rect">
            <a:avLst/>
          </a:prstGeom>
        </p:spPr>
      </p:pic>
      <p:sp>
        <p:nvSpPr>
          <p:cNvPr id="4" name="Object3"/>
          <p:cNvSpPr/>
          <p:nvPr/>
        </p:nvSpPr>
        <p:spPr>
          <a:xfrm>
            <a:off x="74850" y="1387939"/>
            <a:ext cx="2799487" cy="971860"/>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3、Excellent Performance of Students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All State Passing rate--99%</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Win awards in international competitions such as Water Cube</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2611174" y="397335"/>
            <a:ext cx="3360928" cy="2226615"/>
          </a:xfrm>
          <a:prstGeom prst="rect">
            <a:avLst/>
          </a:prstGeom>
        </p:spPr>
      </p:pic>
      <p:pic>
        <p:nvPicPr>
          <p:cNvPr id="6" name="Object 5" descr="preencoded.png"/>
          <p:cNvPicPr>
            <a:picLocks noChangeAspect="1"/>
          </p:cNvPicPr>
          <p:nvPr/>
        </p:nvPicPr>
        <p:blipFill>
          <a:blip r:embed="rId4"/>
          <a:stretch>
            <a:fillRect/>
          </a:stretch>
        </p:blipFill>
        <p:spPr>
          <a:xfrm>
            <a:off x="2597028" y="2701444"/>
            <a:ext cx="3375249" cy="2172921"/>
          </a:xfrm>
          <a:prstGeom prst="rect">
            <a:avLst/>
          </a:prstGeom>
        </p:spPr>
      </p:pic>
      <p:pic>
        <p:nvPicPr>
          <p:cNvPr id="7" name="Object 6" descr="preencoded.png"/>
          <p:cNvPicPr>
            <a:picLocks noChangeAspect="1"/>
          </p:cNvPicPr>
          <p:nvPr/>
        </p:nvPicPr>
        <p:blipFill>
          <a:blip r:embed="rId5"/>
          <a:stretch>
            <a:fillRect/>
          </a:stretch>
        </p:blipFill>
        <p:spPr>
          <a:xfrm>
            <a:off x="5748814" y="2449871"/>
            <a:ext cx="2799331" cy="369104"/>
          </a:xfrm>
          <a:prstGeom prst="rect">
            <a:avLst/>
          </a:prstGeom>
        </p:spPr>
      </p:pic>
      <p:sp>
        <p:nvSpPr>
          <p:cNvPr id="8" name="Object7"/>
          <p:cNvSpPr/>
          <p:nvPr/>
        </p:nvSpPr>
        <p:spPr>
          <a:xfrm>
            <a:off x="6153934" y="2513409"/>
            <a:ext cx="2121062"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On stage with Kleinman</a:t>
            </a:r>
            <a:endParaRPr lang="en-US" sz="13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19294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4.Special Activities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Charity lectures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Music competition</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Concerts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2101553" y="1387939"/>
            <a:ext cx="2399472" cy="3394809"/>
          </a:xfrm>
          <a:prstGeom prst="rect">
            <a:avLst/>
          </a:prstGeom>
        </p:spPr>
      </p:pic>
      <p:pic>
        <p:nvPicPr>
          <p:cNvPr id="6" name="Object 5" descr="preencoded.png"/>
          <p:cNvPicPr>
            <a:picLocks noChangeAspect="1"/>
          </p:cNvPicPr>
          <p:nvPr/>
        </p:nvPicPr>
        <p:blipFill>
          <a:blip r:embed="rId4"/>
          <a:stretch>
            <a:fillRect/>
          </a:stretch>
        </p:blipFill>
        <p:spPr>
          <a:xfrm>
            <a:off x="4658623" y="1387939"/>
            <a:ext cx="2527311" cy="1684874"/>
          </a:xfrm>
          <a:prstGeom prst="rect">
            <a:avLst/>
          </a:prstGeom>
        </p:spPr>
      </p:pic>
      <p:pic>
        <p:nvPicPr>
          <p:cNvPr id="7" name="Object 6" descr="preencoded.png"/>
          <p:cNvPicPr>
            <a:picLocks noChangeAspect="1"/>
          </p:cNvPicPr>
          <p:nvPr/>
        </p:nvPicPr>
        <p:blipFill>
          <a:blip r:embed="rId5"/>
          <a:stretch>
            <a:fillRect/>
          </a:stretch>
        </p:blipFill>
        <p:spPr>
          <a:xfrm>
            <a:off x="4677148" y="3152566"/>
            <a:ext cx="2490259" cy="1660173"/>
          </a:xfrm>
          <a:prstGeom prst="rect">
            <a:avLst/>
          </a:prstGeom>
        </p:spPr>
      </p:pic>
      <p:pic>
        <p:nvPicPr>
          <p:cNvPr id="8" name="Object 7" descr="preencoded.png"/>
          <p:cNvPicPr>
            <a:picLocks noChangeAspect="1"/>
          </p:cNvPicPr>
          <p:nvPr/>
        </p:nvPicPr>
        <p:blipFill>
          <a:blip r:embed="rId6"/>
          <a:stretch>
            <a:fillRect/>
          </a:stretch>
        </p:blipFill>
        <p:spPr>
          <a:xfrm>
            <a:off x="6996680" y="2592111"/>
            <a:ext cx="1823135" cy="369104"/>
          </a:xfrm>
          <a:prstGeom prst="rect">
            <a:avLst/>
          </a:prstGeom>
        </p:spPr>
      </p:pic>
      <p:sp>
        <p:nvSpPr>
          <p:cNvPr id="9" name="Object8"/>
          <p:cNvSpPr/>
          <p:nvPr/>
        </p:nvSpPr>
        <p:spPr>
          <a:xfrm>
            <a:off x="7088853" y="2655378"/>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Guitar lectures</a:t>
            </a:r>
            <a:endParaRPr lang="en-US" sz="13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sp>
        <p:nvSpPr>
          <p:cNvPr id="3" name="Object2"/>
          <p:cNvSpPr/>
          <p:nvPr/>
        </p:nvSpPr>
        <p:spPr>
          <a:xfrm>
            <a:off x="528955" y="1466215"/>
            <a:ext cx="3973830" cy="1395095"/>
          </a:xfrm>
          <a:prstGeom prst="rect">
            <a:avLst/>
          </a:prstGeom>
          <a:noFill/>
        </p:spPr>
        <p:txBody>
          <a:bodyPr wrap="square" rtlCol="0" anchor="ctr"/>
          <a:lstStyle/>
          <a:p>
            <a:pPr algn="l">
              <a:lnSpc>
                <a:spcPct val="120000"/>
              </a:lnSpc>
            </a:pPr>
            <a:r>
              <a:rPr lang="en-US" sz="900" kern="0" spc="22" dirty="0">
                <a:solidFill>
                  <a:srgbClr val="000000"/>
                </a:solidFill>
                <a:latin typeface="Noto Sans S Chinese Medium" pitchFamily="34" charset="0"/>
                <a:ea typeface="Noto Sans S Chinese Medium" pitchFamily="34" charset="-122"/>
                <a:cs typeface="Noto Sans S Chinese Medium" pitchFamily="34" charset="-120"/>
                <a:sym typeface="+mn-ea"/>
              </a:rPr>
              <a:t>Place:Bylinghua Technology and Music School</a:t>
            </a:r>
            <a:endParaRPr lang="en-US" sz="900" b="0" i="0" kern="0" spc="22"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20000"/>
              </a:lnSpc>
            </a:pPr>
            <a:r>
              <a:rPr lang="en-US" sz="900" kern="0" spc="22" dirty="0">
                <a:solidFill>
                  <a:srgbClr val="000000"/>
                </a:solidFill>
                <a:latin typeface="Noto Sans S Chinese Medium" pitchFamily="34" charset="0"/>
                <a:ea typeface="Noto Sans S Chinese Medium" pitchFamily="34" charset="-122"/>
                <a:cs typeface="Noto Sans S Chinese Medium" pitchFamily="34" charset="-120"/>
                <a:sym typeface="+mn-ea"/>
              </a:rPr>
              <a:t>Content:answers to questions involving the violin, piano and percussion music</a:t>
            </a:r>
            <a:endParaRPr lang="en-US" sz="865" dirty="0"/>
          </a:p>
        </p:txBody>
      </p:sp>
      <p:sp>
        <p:nvSpPr>
          <p:cNvPr id="4" name="Object3"/>
          <p:cNvSpPr/>
          <p:nvPr/>
        </p:nvSpPr>
        <p:spPr>
          <a:xfrm>
            <a:off x="528638" y="1001547"/>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18.Bylinghua Master Lectures</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20000"/>
              </a:lnSpc>
            </a:pP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2"/>
          <a:stretch>
            <a:fillRect/>
          </a:stretch>
        </p:blipFill>
        <p:spPr>
          <a:xfrm>
            <a:off x="1457325" y="3306593"/>
            <a:ext cx="7823548" cy="1836907"/>
          </a:xfrm>
          <a:prstGeom prst="rect">
            <a:avLst/>
          </a:prstGeom>
        </p:spPr>
      </p:pic>
      <p:pic>
        <p:nvPicPr>
          <p:cNvPr id="6" name="Object 5" descr="preencoded.png"/>
          <p:cNvPicPr>
            <a:picLocks noChangeAspect="1"/>
          </p:cNvPicPr>
          <p:nvPr/>
        </p:nvPicPr>
        <p:blipFill>
          <a:blip r:embed="rId3"/>
          <a:stretch>
            <a:fillRect/>
          </a:stretch>
        </p:blipFill>
        <p:spPr>
          <a:xfrm>
            <a:off x="6247799" y="483107"/>
            <a:ext cx="2684757" cy="1542419"/>
          </a:xfrm>
          <a:prstGeom prst="rect">
            <a:avLst/>
          </a:prstGeom>
        </p:spPr>
      </p:pic>
      <p:pic>
        <p:nvPicPr>
          <p:cNvPr id="7" name="Object 6" descr="preencoded.png"/>
          <p:cNvPicPr>
            <a:picLocks noChangeAspect="1"/>
          </p:cNvPicPr>
          <p:nvPr/>
        </p:nvPicPr>
        <p:blipFill>
          <a:blip r:embed="rId4"/>
          <a:stretch>
            <a:fillRect/>
          </a:stretch>
        </p:blipFill>
        <p:spPr>
          <a:xfrm>
            <a:off x="3676359" y="483107"/>
            <a:ext cx="2428022" cy="1542439"/>
          </a:xfrm>
          <a:prstGeom prst="rect">
            <a:avLst/>
          </a:prstGeom>
        </p:spPr>
      </p:pic>
      <p:pic>
        <p:nvPicPr>
          <p:cNvPr id="8" name="Object 7" descr="preencoded.png"/>
          <p:cNvPicPr>
            <a:picLocks noChangeAspect="1"/>
          </p:cNvPicPr>
          <p:nvPr/>
        </p:nvPicPr>
        <p:blipFill>
          <a:blip r:embed="rId5"/>
          <a:stretch>
            <a:fillRect/>
          </a:stretch>
        </p:blipFill>
        <p:spPr>
          <a:xfrm>
            <a:off x="3676359" y="2232637"/>
            <a:ext cx="2446527" cy="1672267"/>
          </a:xfrm>
          <a:prstGeom prst="rect">
            <a:avLst/>
          </a:prstGeom>
        </p:spPr>
      </p:pic>
      <p:pic>
        <p:nvPicPr>
          <p:cNvPr id="9" name="Object 8" descr="preencoded.png"/>
          <p:cNvPicPr>
            <a:picLocks noChangeAspect="1"/>
          </p:cNvPicPr>
          <p:nvPr/>
        </p:nvPicPr>
        <p:blipFill>
          <a:blip r:embed="rId6"/>
          <a:stretch>
            <a:fillRect/>
          </a:stretch>
        </p:blipFill>
        <p:spPr>
          <a:xfrm>
            <a:off x="6247799" y="2232637"/>
            <a:ext cx="2683099" cy="16782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238760" y="0"/>
            <a:ext cx="9144000" cy="5143500"/>
          </a:xfrm>
          <a:prstGeom prst="rect">
            <a:avLst/>
          </a:prstGeom>
        </p:spPr>
      </p:pic>
      <p:sp>
        <p:nvSpPr>
          <p:cNvPr id="4" name="Object3"/>
          <p:cNvSpPr/>
          <p:nvPr/>
        </p:nvSpPr>
        <p:spPr>
          <a:xfrm>
            <a:off x="528638" y="1001547"/>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Music competition</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2"/>
          <a:stretch>
            <a:fillRect/>
          </a:stretch>
        </p:blipFill>
        <p:spPr>
          <a:xfrm>
            <a:off x="1457325" y="3306593"/>
            <a:ext cx="7823548" cy="1836907"/>
          </a:xfrm>
          <a:prstGeom prst="rect">
            <a:avLst/>
          </a:prstGeom>
        </p:spPr>
      </p:pic>
      <p:pic>
        <p:nvPicPr>
          <p:cNvPr id="6" name="Object 5" descr="preencoded.png"/>
          <p:cNvPicPr>
            <a:picLocks noChangeAspect="1"/>
          </p:cNvPicPr>
          <p:nvPr/>
        </p:nvPicPr>
        <p:blipFill>
          <a:blip r:embed="rId3"/>
          <a:stretch>
            <a:fillRect/>
          </a:stretch>
        </p:blipFill>
        <p:spPr>
          <a:xfrm>
            <a:off x="2831474" y="803468"/>
            <a:ext cx="2724441" cy="3683843"/>
          </a:xfrm>
          <a:prstGeom prst="rect">
            <a:avLst/>
          </a:prstGeom>
        </p:spPr>
      </p:pic>
      <p:pic>
        <p:nvPicPr>
          <p:cNvPr id="7" name="Object 6" descr="preencoded.png"/>
          <p:cNvPicPr>
            <a:picLocks noChangeAspect="1"/>
          </p:cNvPicPr>
          <p:nvPr/>
        </p:nvPicPr>
        <p:blipFill>
          <a:blip r:embed="rId4"/>
          <a:stretch>
            <a:fillRect/>
          </a:stretch>
        </p:blipFill>
        <p:spPr>
          <a:xfrm>
            <a:off x="5702531" y="806008"/>
            <a:ext cx="2722568" cy="3681311"/>
          </a:xfrm>
          <a:prstGeom prst="rect">
            <a:avLst/>
          </a:prstGeom>
        </p:spPr>
      </p:pic>
      <p:sp>
        <p:nvSpPr>
          <p:cNvPr id="3" name="Object2"/>
          <p:cNvSpPr/>
          <p:nvPr/>
        </p:nvSpPr>
        <p:spPr>
          <a:xfrm>
            <a:off x="354965" y="1428115"/>
            <a:ext cx="3973830" cy="968375"/>
          </a:xfrm>
          <a:prstGeom prst="rect">
            <a:avLst/>
          </a:prstGeom>
          <a:noFill/>
        </p:spPr>
        <p:txBody>
          <a:bodyPr wrap="square" rtlCol="0" anchor="ctr"/>
          <a:lstStyle/>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The first professional comprehensive music competition of Bylinghua</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The second music competition--Special performance of folk music</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122252" y="4018552"/>
            <a:ext cx="9635977" cy="1233146"/>
          </a:xfrm>
          <a:prstGeom prst="rect">
            <a:avLst/>
          </a:prstGeom>
        </p:spPr>
      </p:pic>
      <p:sp>
        <p:nvSpPr>
          <p:cNvPr id="4" name="Object3"/>
          <p:cNvSpPr/>
          <p:nvPr/>
        </p:nvSpPr>
        <p:spPr>
          <a:xfrm>
            <a:off x="3166604" y="415806"/>
            <a:ext cx="2820318" cy="503976"/>
          </a:xfrm>
          <a:prstGeom prst="rect">
            <a:avLst/>
          </a:prstGeom>
          <a:noFill/>
        </p:spPr>
        <p:txBody>
          <a:bodyPr wrap="square" rtlCol="0" anchor="ctr"/>
          <a:lstStyle/>
          <a:p>
            <a:pPr algn="ctr">
              <a:lnSpc>
                <a:spcPct val="106000"/>
              </a:lnSpc>
            </a:pPr>
            <a:r>
              <a:rPr lang="en-US" sz="3300" b="0" i="0" dirty="0">
                <a:solidFill>
                  <a:srgbClr val="000000"/>
                </a:solidFill>
                <a:latin typeface="Noto Sans S Chinese Regular" pitchFamily="34" charset="0"/>
                <a:ea typeface="Noto Sans S Chinese Regular" pitchFamily="34" charset="-122"/>
                <a:cs typeface="Noto Sans S Chinese Regular" pitchFamily="34" charset="-120"/>
              </a:rPr>
              <a:t>ABOUT US</a:t>
            </a:r>
            <a:endParaRPr lang="en-US" sz="3335" dirty="0"/>
          </a:p>
        </p:txBody>
      </p:sp>
      <p:pic>
        <p:nvPicPr>
          <p:cNvPr id="5" name="Object 4" descr="preencoded.png"/>
          <p:cNvPicPr>
            <a:picLocks noChangeAspect="1"/>
          </p:cNvPicPr>
          <p:nvPr/>
        </p:nvPicPr>
        <p:blipFill>
          <a:blip r:embed="rId3"/>
          <a:stretch>
            <a:fillRect/>
          </a:stretch>
        </p:blipFill>
        <p:spPr>
          <a:xfrm>
            <a:off x="581334" y="3381661"/>
            <a:ext cx="2061227" cy="1274890"/>
          </a:xfrm>
          <a:prstGeom prst="rect">
            <a:avLst/>
          </a:prstGeom>
        </p:spPr>
      </p:pic>
      <p:pic>
        <p:nvPicPr>
          <p:cNvPr id="6" name="Object 5" descr="preencoded.png"/>
          <p:cNvPicPr>
            <a:picLocks noChangeAspect="1"/>
          </p:cNvPicPr>
          <p:nvPr/>
        </p:nvPicPr>
        <p:blipFill>
          <a:blip r:embed="rId4"/>
          <a:stretch>
            <a:fillRect/>
          </a:stretch>
        </p:blipFill>
        <p:spPr>
          <a:xfrm>
            <a:off x="3541386" y="3381661"/>
            <a:ext cx="2061227" cy="1274890"/>
          </a:xfrm>
          <a:prstGeom prst="rect">
            <a:avLst/>
          </a:prstGeom>
        </p:spPr>
      </p:pic>
      <p:pic>
        <p:nvPicPr>
          <p:cNvPr id="7" name="Object 6" descr="preencoded.png"/>
          <p:cNvPicPr>
            <a:picLocks noChangeAspect="1"/>
          </p:cNvPicPr>
          <p:nvPr/>
        </p:nvPicPr>
        <p:blipFill>
          <a:blip r:embed="rId5"/>
          <a:stretch>
            <a:fillRect/>
          </a:stretch>
        </p:blipFill>
        <p:spPr>
          <a:xfrm>
            <a:off x="6501439" y="3381661"/>
            <a:ext cx="2061227" cy="1273782"/>
          </a:xfrm>
          <a:prstGeom prst="rect">
            <a:avLst/>
          </a:prstGeom>
        </p:spPr>
      </p:pic>
      <p:pic>
        <p:nvPicPr>
          <p:cNvPr id="9" name="Object 8" descr="preencoded.png"/>
          <p:cNvPicPr>
            <a:picLocks noChangeAspect="1"/>
          </p:cNvPicPr>
          <p:nvPr/>
        </p:nvPicPr>
        <p:blipFill>
          <a:blip r:embed="rId6"/>
          <a:stretch>
            <a:fillRect/>
          </a:stretch>
        </p:blipFill>
        <p:spPr>
          <a:xfrm>
            <a:off x="7371386" y="3001756"/>
            <a:ext cx="632568" cy="279989"/>
          </a:xfrm>
          <a:prstGeom prst="rect">
            <a:avLst/>
          </a:prstGeom>
        </p:spPr>
      </p:pic>
      <p:pic>
        <p:nvPicPr>
          <p:cNvPr id="10" name="Object 9" descr="preencoded.png"/>
          <p:cNvPicPr>
            <a:picLocks noChangeAspect="1"/>
          </p:cNvPicPr>
          <p:nvPr/>
        </p:nvPicPr>
        <p:blipFill>
          <a:blip r:embed="rId7"/>
          <a:stretch>
            <a:fillRect/>
          </a:stretch>
        </p:blipFill>
        <p:spPr>
          <a:xfrm>
            <a:off x="8003954" y="3000729"/>
            <a:ext cx="636278" cy="282043"/>
          </a:xfrm>
          <a:prstGeom prst="rect">
            <a:avLst/>
          </a:prstGeom>
        </p:spPr>
      </p:pic>
      <p:pic>
        <p:nvPicPr>
          <p:cNvPr id="11" name="Object 10" descr="preencoded.png"/>
          <p:cNvPicPr>
            <a:picLocks noChangeAspect="1"/>
          </p:cNvPicPr>
          <p:nvPr/>
        </p:nvPicPr>
        <p:blipFill>
          <a:blip r:embed="rId8"/>
          <a:stretch>
            <a:fillRect/>
          </a:stretch>
        </p:blipFill>
        <p:spPr>
          <a:xfrm>
            <a:off x="7687670" y="3056255"/>
            <a:ext cx="98899" cy="170991"/>
          </a:xfrm>
          <a:prstGeom prst="rect">
            <a:avLst/>
          </a:prstGeom>
        </p:spPr>
      </p:pic>
      <p:sp>
        <p:nvSpPr>
          <p:cNvPr id="12" name="Object11"/>
          <p:cNvSpPr/>
          <p:nvPr/>
        </p:nvSpPr>
        <p:spPr>
          <a:xfrm>
            <a:off x="8129445" y="3074166"/>
            <a:ext cx="434301" cy="133051"/>
          </a:xfrm>
          <a:prstGeom prst="rect">
            <a:avLst/>
          </a:prstGeom>
          <a:noFill/>
        </p:spPr>
        <p:txBody>
          <a:bodyPr wrap="square" rtlCol="0" anchor="ctr"/>
          <a:lstStyle/>
          <a:p>
            <a:pPr algn="l">
              <a:lnSpc>
                <a:spcPct val="106000"/>
              </a:lnSpc>
            </a:pPr>
            <a:r>
              <a:rPr lang="en-US" sz="9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875" dirty="0"/>
          </a:p>
        </p:txBody>
      </p:sp>
      <p:sp>
        <p:nvSpPr>
          <p:cNvPr id="13" name="Object12"/>
          <p:cNvSpPr/>
          <p:nvPr/>
        </p:nvSpPr>
        <p:spPr>
          <a:xfrm>
            <a:off x="1446037" y="1417418"/>
            <a:ext cx="7476189" cy="1840832"/>
          </a:xfrm>
          <a:prstGeom prst="rect">
            <a:avLst/>
          </a:prstGeom>
          <a:noFill/>
        </p:spPr>
        <p:txBody>
          <a:bodyPr wrap="square" rtlCol="0" anchor="ctr"/>
          <a:lstStyle/>
          <a:p>
            <a:pPr algn="just">
              <a:lnSpc>
                <a:spcPct val="113000"/>
              </a:lnSpc>
            </a:pPr>
            <a:r>
              <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rPr>
              <a:t>Bylinghua is a comprehensive school integrating music teaching, culture and art education and media advertising.</a:t>
            </a:r>
            <a:endPar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endParaRPr>
          </a:p>
          <a:p>
            <a:pPr algn="just">
              <a:lnSpc>
                <a:spcPct val="113000"/>
              </a:lnSpc>
            </a:pPr>
            <a:r>
              <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rPr>
              <a:t>Since its establishment in 2013, Bylinghua has been committed to building a bridge between Chinese and Western culture through music so as to promote understanding, recognition and ownership of traditional Chinese music culture among Chinese-Americans and their descendants.</a:t>
            </a:r>
            <a:endPar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endParaRPr>
          </a:p>
          <a:p>
            <a:pPr algn="just">
              <a:lnSpc>
                <a:spcPct val="113000"/>
              </a:lnSpc>
            </a:pPr>
            <a:r>
              <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rPr>
              <a:t>In the beginning, the school was mainly engaged in music teaching, musical instrument sales as well as music software research and development, and then it gradually expanded its business to various courses involving Chinese, robotics, dance and art. To closely follow the trend of the times,Bylinghua also expands its influence and enhances its brand value by the virtue of public accounts and live broadcast platforms. Our teaching team is composed of professional teachers with rich teaching experience, guaranteeing that we can meet various needs of different parents.</a:t>
            </a:r>
            <a:endParaRPr lang="en-US" sz="1100" b="0" i="0" kern="0" spc="1" dirty="0">
              <a:solidFill>
                <a:srgbClr val="000000"/>
              </a:solidFill>
              <a:latin typeface="Source Han Serif SC Medium" pitchFamily="34" charset="0"/>
              <a:ea typeface="Source Han Serif SC Medium" pitchFamily="34" charset="-122"/>
              <a:cs typeface="Source Han Serif SC Medium"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sp>
        <p:nvSpPr>
          <p:cNvPr id="4" name="Object3"/>
          <p:cNvSpPr/>
          <p:nvPr/>
        </p:nvSpPr>
        <p:spPr>
          <a:xfrm>
            <a:off x="528638" y="1001547"/>
            <a:ext cx="4188615" cy="285750"/>
          </a:xfrm>
          <a:prstGeom prst="rect">
            <a:avLst/>
          </a:prstGeom>
          <a:noFill/>
        </p:spPr>
        <p:txBody>
          <a:bodyPr wrap="square" rtlCol="0" anchor="ctr"/>
          <a:lstStyle/>
          <a:p>
            <a:pPr algn="l">
              <a:lnSpc>
                <a:spcPct val="120000"/>
              </a:lnSpc>
            </a:pPr>
            <a:r>
              <a:rPr lang="en-US" sz="1700" dirty="0">
                <a:solidFill>
                  <a:srgbClr val="000000"/>
                </a:solidFill>
                <a:latin typeface="Noto Sans S Chinese Medium" pitchFamily="34" charset="0"/>
                <a:ea typeface="Noto Sans S Chinese Medium" pitchFamily="34" charset="-122"/>
                <a:cs typeface="Noto Sans S Chinese Medium" pitchFamily="34" charset="-120"/>
                <a:sym typeface="+mn-ea"/>
              </a:rPr>
              <a:t>Music competition</a:t>
            </a:r>
            <a:endParaRPr lang="en-US" sz="1665" dirty="0"/>
          </a:p>
        </p:txBody>
      </p:sp>
      <p:pic>
        <p:nvPicPr>
          <p:cNvPr id="5" name="Object 4" descr="preencoded.png"/>
          <p:cNvPicPr>
            <a:picLocks noChangeAspect="1"/>
          </p:cNvPicPr>
          <p:nvPr/>
        </p:nvPicPr>
        <p:blipFill>
          <a:blip r:embed="rId2"/>
          <a:stretch>
            <a:fillRect/>
          </a:stretch>
        </p:blipFill>
        <p:spPr>
          <a:xfrm>
            <a:off x="1457325" y="3306593"/>
            <a:ext cx="7823548" cy="1836907"/>
          </a:xfrm>
          <a:prstGeom prst="rect">
            <a:avLst/>
          </a:prstGeom>
        </p:spPr>
      </p:pic>
      <p:pic>
        <p:nvPicPr>
          <p:cNvPr id="6" name="Object 5" descr="preencoded.png"/>
          <p:cNvPicPr>
            <a:picLocks noChangeAspect="1"/>
          </p:cNvPicPr>
          <p:nvPr/>
        </p:nvPicPr>
        <p:blipFill>
          <a:blip r:embed="rId3"/>
          <a:stretch>
            <a:fillRect/>
          </a:stretch>
        </p:blipFill>
        <p:spPr>
          <a:xfrm>
            <a:off x="2563555" y="439936"/>
            <a:ext cx="1762334" cy="2382933"/>
          </a:xfrm>
          <a:prstGeom prst="rect">
            <a:avLst/>
          </a:prstGeom>
        </p:spPr>
      </p:pic>
      <p:pic>
        <p:nvPicPr>
          <p:cNvPr id="7" name="Object 6" descr="preencoded.png"/>
          <p:cNvPicPr>
            <a:picLocks noChangeAspect="1"/>
          </p:cNvPicPr>
          <p:nvPr/>
        </p:nvPicPr>
        <p:blipFill>
          <a:blip r:embed="rId4"/>
          <a:stretch>
            <a:fillRect/>
          </a:stretch>
        </p:blipFill>
        <p:spPr>
          <a:xfrm>
            <a:off x="4492525" y="439936"/>
            <a:ext cx="1753149" cy="2370514"/>
          </a:xfrm>
          <a:prstGeom prst="rect">
            <a:avLst/>
          </a:prstGeom>
        </p:spPr>
      </p:pic>
      <p:pic>
        <p:nvPicPr>
          <p:cNvPr id="8" name="Object 7" descr="preencoded.png"/>
          <p:cNvPicPr>
            <a:picLocks noChangeAspect="1"/>
          </p:cNvPicPr>
          <p:nvPr/>
        </p:nvPicPr>
        <p:blipFill>
          <a:blip r:embed="rId5"/>
          <a:stretch>
            <a:fillRect/>
          </a:stretch>
        </p:blipFill>
        <p:spPr>
          <a:xfrm>
            <a:off x="2563555" y="3084528"/>
            <a:ext cx="2797376" cy="1749293"/>
          </a:xfrm>
          <a:prstGeom prst="rect">
            <a:avLst/>
          </a:prstGeom>
        </p:spPr>
      </p:pic>
      <p:pic>
        <p:nvPicPr>
          <p:cNvPr id="9" name="Object 8" descr="preencoded.png"/>
          <p:cNvPicPr>
            <a:picLocks noChangeAspect="1"/>
          </p:cNvPicPr>
          <p:nvPr/>
        </p:nvPicPr>
        <p:blipFill>
          <a:blip r:embed="rId6"/>
          <a:stretch>
            <a:fillRect/>
          </a:stretch>
        </p:blipFill>
        <p:spPr>
          <a:xfrm>
            <a:off x="5537001" y="3092866"/>
            <a:ext cx="2658412" cy="1741573"/>
          </a:xfrm>
          <a:prstGeom prst="rect">
            <a:avLst/>
          </a:prstGeom>
        </p:spPr>
      </p:pic>
      <p:pic>
        <p:nvPicPr>
          <p:cNvPr id="10" name="Object 9" descr="preencoded.png"/>
          <p:cNvPicPr>
            <a:picLocks noChangeAspect="1"/>
          </p:cNvPicPr>
          <p:nvPr/>
        </p:nvPicPr>
        <p:blipFill>
          <a:blip r:embed="rId7"/>
          <a:stretch>
            <a:fillRect/>
          </a:stretch>
        </p:blipFill>
        <p:spPr>
          <a:xfrm>
            <a:off x="6360015" y="442311"/>
            <a:ext cx="1846147" cy="2401587"/>
          </a:xfrm>
          <a:prstGeom prst="rect">
            <a:avLst/>
          </a:prstGeom>
        </p:spPr>
      </p:pic>
      <p:sp>
        <p:nvSpPr>
          <p:cNvPr id="3" name="Object2"/>
          <p:cNvSpPr/>
          <p:nvPr/>
        </p:nvSpPr>
        <p:spPr>
          <a:xfrm>
            <a:off x="518795" y="1454758"/>
            <a:ext cx="3973937" cy="377667"/>
          </a:xfrm>
          <a:prstGeom prst="rect">
            <a:avLst/>
          </a:prstGeom>
          <a:noFill/>
        </p:spPr>
        <p:txBody>
          <a:bodyPr wrap="square" rtlCol="0" anchor="ctr"/>
          <a:lstStyle/>
          <a:p>
            <a:pPr algn="l">
              <a:lnSpc>
                <a:spcPct val="153000"/>
              </a:lnSpc>
            </a:pP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The first professional comprehensive music competition of Bylinghua</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The second music competition--Special performance of folk music</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5" name="Object 4" descr="preencoded.png"/>
          <p:cNvPicPr>
            <a:picLocks noChangeAspect="1"/>
          </p:cNvPicPr>
          <p:nvPr/>
        </p:nvPicPr>
        <p:blipFill>
          <a:blip r:embed="rId2"/>
          <a:stretch>
            <a:fillRect/>
          </a:stretch>
        </p:blipFill>
        <p:spPr>
          <a:xfrm>
            <a:off x="1457325" y="3306593"/>
            <a:ext cx="7823548" cy="1836907"/>
          </a:xfrm>
          <a:prstGeom prst="rect">
            <a:avLst/>
          </a:prstGeom>
        </p:spPr>
      </p:pic>
      <p:pic>
        <p:nvPicPr>
          <p:cNvPr id="6" name="Object 5" descr="preencoded.png"/>
          <p:cNvPicPr>
            <a:picLocks noChangeAspect="1"/>
          </p:cNvPicPr>
          <p:nvPr/>
        </p:nvPicPr>
        <p:blipFill>
          <a:blip r:embed="rId3"/>
          <a:stretch>
            <a:fillRect/>
          </a:stretch>
        </p:blipFill>
        <p:spPr>
          <a:xfrm>
            <a:off x="2198066" y="811211"/>
            <a:ext cx="3083738" cy="2058681"/>
          </a:xfrm>
          <a:prstGeom prst="rect">
            <a:avLst/>
          </a:prstGeom>
        </p:spPr>
      </p:pic>
      <p:pic>
        <p:nvPicPr>
          <p:cNvPr id="7" name="Object 6" descr="preencoded.png"/>
          <p:cNvPicPr>
            <a:picLocks noChangeAspect="1"/>
          </p:cNvPicPr>
          <p:nvPr/>
        </p:nvPicPr>
        <p:blipFill>
          <a:blip r:embed="rId4"/>
          <a:stretch>
            <a:fillRect/>
          </a:stretch>
        </p:blipFill>
        <p:spPr>
          <a:xfrm>
            <a:off x="5449067" y="833233"/>
            <a:ext cx="3151917" cy="2014637"/>
          </a:xfrm>
          <a:prstGeom prst="rect">
            <a:avLst/>
          </a:prstGeom>
        </p:spPr>
      </p:pic>
      <p:pic>
        <p:nvPicPr>
          <p:cNvPr id="8" name="Object 7" descr="preencoded.png"/>
          <p:cNvPicPr>
            <a:picLocks noChangeAspect="1"/>
          </p:cNvPicPr>
          <p:nvPr/>
        </p:nvPicPr>
        <p:blipFill>
          <a:blip r:embed="rId5"/>
          <a:stretch>
            <a:fillRect/>
          </a:stretch>
        </p:blipFill>
        <p:spPr>
          <a:xfrm>
            <a:off x="2198066" y="3012440"/>
            <a:ext cx="3077377" cy="1910940"/>
          </a:xfrm>
          <a:prstGeom prst="rect">
            <a:avLst/>
          </a:prstGeom>
        </p:spPr>
      </p:pic>
      <p:pic>
        <p:nvPicPr>
          <p:cNvPr id="9" name="Object 8" descr="preencoded.png"/>
          <p:cNvPicPr>
            <a:picLocks noChangeAspect="1"/>
          </p:cNvPicPr>
          <p:nvPr/>
        </p:nvPicPr>
        <p:blipFill>
          <a:blip r:embed="rId6"/>
          <a:stretch>
            <a:fillRect/>
          </a:stretch>
        </p:blipFill>
        <p:spPr>
          <a:xfrm>
            <a:off x="5461483" y="3012440"/>
            <a:ext cx="3127086" cy="1899545"/>
          </a:xfrm>
          <a:prstGeom prst="rect">
            <a:avLst/>
          </a:prstGeom>
        </p:spPr>
      </p:pic>
      <p:sp>
        <p:nvSpPr>
          <p:cNvPr id="4" name="Object3"/>
          <p:cNvSpPr/>
          <p:nvPr/>
        </p:nvSpPr>
        <p:spPr>
          <a:xfrm>
            <a:off x="528638" y="1001547"/>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21.Music competition</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20000"/>
              </a:lnSpc>
            </a:pP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3" name="Object2"/>
          <p:cNvSpPr/>
          <p:nvPr/>
        </p:nvSpPr>
        <p:spPr>
          <a:xfrm>
            <a:off x="528955" y="1466188"/>
            <a:ext cx="3973937" cy="188833"/>
          </a:xfrm>
          <a:prstGeom prst="rect">
            <a:avLst/>
          </a:prstGeom>
          <a:noFill/>
        </p:spPr>
        <p:txBody>
          <a:bodyPr wrap="square" rtlCol="0" anchor="ctr"/>
          <a:lstStyle/>
          <a:p>
            <a:pPr algn="l">
              <a:lnSpc>
                <a:spcPct val="153000"/>
              </a:lnSpc>
            </a:pPr>
            <a:r>
              <a:rPr lang="en-US" sz="900" kern="0" spc="22" dirty="0">
                <a:solidFill>
                  <a:srgbClr val="000000"/>
                </a:solidFill>
                <a:latin typeface="Noto Sans S Chinese Medium" pitchFamily="34" charset="0"/>
                <a:ea typeface="Noto Sans S Chinese Medium" pitchFamily="34" charset="-122"/>
                <a:cs typeface="Noto Sans S Chinese Medium" pitchFamily="34" charset="-120"/>
                <a:sym typeface="+mn-ea"/>
              </a:rPr>
              <a:t>Christmas songs competition</a:t>
            </a:r>
            <a:endParaRPr lang="en-US" sz="86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320452" y="3306593"/>
            <a:ext cx="7823548" cy="1836907"/>
          </a:xfrm>
          <a:prstGeom prst="rect">
            <a:avLst/>
          </a:prstGeom>
        </p:spPr>
      </p:pic>
      <p:sp>
        <p:nvSpPr>
          <p:cNvPr id="6" name="Object5"/>
          <p:cNvSpPr/>
          <p:nvPr/>
        </p:nvSpPr>
        <p:spPr>
          <a:xfrm>
            <a:off x="528638" y="1002930"/>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Concerts and Salon</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7" name="Object6"/>
          <p:cNvSpPr/>
          <p:nvPr/>
        </p:nvSpPr>
        <p:spPr>
          <a:xfrm>
            <a:off x="604838" y="1323870"/>
            <a:ext cx="4353411" cy="2077163"/>
          </a:xfrm>
          <a:prstGeom prst="rect">
            <a:avLst/>
          </a:prstGeom>
          <a:noFill/>
        </p:spPr>
        <p:txBody>
          <a:bodyPr wrap="square" rtlCol="0" anchor="ctr"/>
          <a:lstStyle/>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Bylinghua Music Technology has always been committed to creating high-end concerts, and this concert in the retro elegant auditorium, invites VIP guests and music enthusiasts to review classical music, edify sentiment and exchange feelings in the accompany of delicacies.</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53000"/>
              </a:lnSpc>
            </a:pPr>
            <a:r>
              <a:rPr lang="en-US" sz="900" b="0" i="0" dirty="0">
                <a:solidFill>
                  <a:srgbClr val="000000"/>
                </a:solidFill>
                <a:latin typeface="Noto Sans S Chinese Medium" pitchFamily="34" charset="0"/>
                <a:ea typeface="Noto Sans S Chinese Medium" pitchFamily="34" charset="-122"/>
                <a:cs typeface="Noto Sans S Chinese Medium" pitchFamily="34" charset="-120"/>
              </a:rPr>
              <a:t>The performers at the music Salon are all excellent teachers and invited guests from Bylinghua Music School. Full of passion for art and music and with high artistic attains in music, they developed superb performance skills, innovates diverse music ideas and performs in flexible forms, all of them gaining them much popularity among the public.</a:t>
            </a:r>
            <a:endParaRPr lang="en-US" sz="9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8" name="Object 7" descr="preencoded.png"/>
          <p:cNvPicPr>
            <a:picLocks noChangeAspect="1"/>
          </p:cNvPicPr>
          <p:nvPr/>
        </p:nvPicPr>
        <p:blipFill>
          <a:blip r:embed="rId5"/>
          <a:stretch>
            <a:fillRect/>
          </a:stretch>
        </p:blipFill>
        <p:spPr>
          <a:xfrm>
            <a:off x="5244291" y="510709"/>
            <a:ext cx="2773199" cy="41220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pic>
        <p:nvPicPr>
          <p:cNvPr id="6" name="Object 5" descr="preencoded.png"/>
          <p:cNvPicPr>
            <a:picLocks noChangeAspect="1"/>
          </p:cNvPicPr>
          <p:nvPr/>
        </p:nvPicPr>
        <p:blipFill>
          <a:blip r:embed="rId5"/>
          <a:stretch>
            <a:fillRect/>
          </a:stretch>
        </p:blipFill>
        <p:spPr>
          <a:xfrm>
            <a:off x="165440" y="1122227"/>
            <a:ext cx="2583242" cy="1817739"/>
          </a:xfrm>
          <a:prstGeom prst="rect">
            <a:avLst/>
          </a:prstGeom>
        </p:spPr>
      </p:pic>
      <p:pic>
        <p:nvPicPr>
          <p:cNvPr id="7" name="Object 6" descr="preencoded.png"/>
          <p:cNvPicPr>
            <a:picLocks noChangeAspect="1"/>
          </p:cNvPicPr>
          <p:nvPr/>
        </p:nvPicPr>
        <p:blipFill>
          <a:blip r:embed="rId6"/>
          <a:stretch>
            <a:fillRect/>
          </a:stretch>
        </p:blipFill>
        <p:spPr>
          <a:xfrm>
            <a:off x="3211104" y="1131491"/>
            <a:ext cx="2626046" cy="1799209"/>
          </a:xfrm>
          <a:prstGeom prst="rect">
            <a:avLst/>
          </a:prstGeom>
        </p:spPr>
      </p:pic>
      <p:pic>
        <p:nvPicPr>
          <p:cNvPr id="8" name="Object 7" descr="preencoded.png"/>
          <p:cNvPicPr>
            <a:picLocks noChangeAspect="1"/>
          </p:cNvPicPr>
          <p:nvPr/>
        </p:nvPicPr>
        <p:blipFill>
          <a:blip r:embed="rId7"/>
          <a:stretch>
            <a:fillRect/>
          </a:stretch>
        </p:blipFill>
        <p:spPr>
          <a:xfrm>
            <a:off x="165440" y="3144316"/>
            <a:ext cx="2583770" cy="1768386"/>
          </a:xfrm>
          <a:prstGeom prst="rect">
            <a:avLst/>
          </a:prstGeom>
        </p:spPr>
      </p:pic>
      <p:pic>
        <p:nvPicPr>
          <p:cNvPr id="9" name="Object 8" descr="preencoded.png"/>
          <p:cNvPicPr>
            <a:picLocks noChangeAspect="1"/>
          </p:cNvPicPr>
          <p:nvPr/>
        </p:nvPicPr>
        <p:blipFill>
          <a:blip r:embed="rId8"/>
          <a:stretch>
            <a:fillRect/>
          </a:stretch>
        </p:blipFill>
        <p:spPr>
          <a:xfrm>
            <a:off x="6300878" y="1131491"/>
            <a:ext cx="2401447" cy="1770503"/>
          </a:xfrm>
          <a:prstGeom prst="rect">
            <a:avLst/>
          </a:prstGeom>
        </p:spPr>
      </p:pic>
      <p:pic>
        <p:nvPicPr>
          <p:cNvPr id="10" name="Object 9" descr="preencoded.png"/>
          <p:cNvPicPr>
            <a:picLocks noChangeAspect="1"/>
          </p:cNvPicPr>
          <p:nvPr/>
        </p:nvPicPr>
        <p:blipFill>
          <a:blip r:embed="rId9"/>
          <a:stretch>
            <a:fillRect/>
          </a:stretch>
        </p:blipFill>
        <p:spPr>
          <a:xfrm>
            <a:off x="3211104" y="3153560"/>
            <a:ext cx="2600681" cy="1738380"/>
          </a:xfrm>
          <a:prstGeom prst="rect">
            <a:avLst/>
          </a:prstGeom>
        </p:spPr>
      </p:pic>
      <p:pic>
        <p:nvPicPr>
          <p:cNvPr id="11" name="Object 10" descr="preencoded.png"/>
          <p:cNvPicPr>
            <a:picLocks noChangeAspect="1"/>
          </p:cNvPicPr>
          <p:nvPr/>
        </p:nvPicPr>
        <p:blipFill>
          <a:blip r:embed="rId10"/>
          <a:stretch>
            <a:fillRect/>
          </a:stretch>
        </p:blipFill>
        <p:spPr>
          <a:xfrm>
            <a:off x="6300878" y="3153560"/>
            <a:ext cx="2377644" cy="174260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pic>
        <p:nvPicPr>
          <p:cNvPr id="8" name="Object 7" descr="preencoded.png"/>
          <p:cNvPicPr>
            <a:picLocks noChangeAspect="1"/>
          </p:cNvPicPr>
          <p:nvPr/>
        </p:nvPicPr>
        <p:blipFill>
          <a:blip r:embed="rId5"/>
          <a:stretch>
            <a:fillRect/>
          </a:stretch>
        </p:blipFill>
        <p:spPr>
          <a:xfrm>
            <a:off x="3299351" y="191031"/>
            <a:ext cx="2729732" cy="1813890"/>
          </a:xfrm>
          <a:prstGeom prst="rect">
            <a:avLst/>
          </a:prstGeom>
        </p:spPr>
      </p:pic>
      <p:pic>
        <p:nvPicPr>
          <p:cNvPr id="9" name="Object 8" descr="preencoded.png"/>
          <p:cNvPicPr>
            <a:picLocks noChangeAspect="1"/>
          </p:cNvPicPr>
          <p:nvPr/>
        </p:nvPicPr>
        <p:blipFill>
          <a:blip r:embed="rId6"/>
          <a:stretch>
            <a:fillRect/>
          </a:stretch>
        </p:blipFill>
        <p:spPr>
          <a:xfrm>
            <a:off x="3299351" y="2150168"/>
            <a:ext cx="2743889" cy="1759100"/>
          </a:xfrm>
          <a:prstGeom prst="rect">
            <a:avLst/>
          </a:prstGeom>
        </p:spPr>
      </p:pic>
      <p:pic>
        <p:nvPicPr>
          <p:cNvPr id="10" name="Object 9" descr="preencoded.png"/>
          <p:cNvPicPr>
            <a:picLocks noChangeAspect="1"/>
          </p:cNvPicPr>
          <p:nvPr/>
        </p:nvPicPr>
        <p:blipFill>
          <a:blip r:embed="rId7"/>
          <a:stretch>
            <a:fillRect/>
          </a:stretch>
        </p:blipFill>
        <p:spPr>
          <a:xfrm>
            <a:off x="6206871" y="205001"/>
            <a:ext cx="2674585" cy="1785286"/>
          </a:xfrm>
          <a:prstGeom prst="rect">
            <a:avLst/>
          </a:prstGeom>
        </p:spPr>
      </p:pic>
      <p:pic>
        <p:nvPicPr>
          <p:cNvPr id="11" name="Object 10" descr="preencoded.png"/>
          <p:cNvPicPr>
            <a:picLocks noChangeAspect="1"/>
          </p:cNvPicPr>
          <p:nvPr/>
        </p:nvPicPr>
        <p:blipFill>
          <a:blip r:embed="rId8"/>
          <a:stretch>
            <a:fillRect/>
          </a:stretch>
        </p:blipFill>
        <p:spPr>
          <a:xfrm>
            <a:off x="6206871" y="2150168"/>
            <a:ext cx="2672983" cy="1783381"/>
          </a:xfrm>
          <a:prstGeom prst="rect">
            <a:avLst/>
          </a:prstGeom>
        </p:spPr>
      </p:pic>
      <p:sp>
        <p:nvSpPr>
          <p:cNvPr id="6" name="Object5"/>
          <p:cNvSpPr/>
          <p:nvPr/>
        </p:nvSpPr>
        <p:spPr>
          <a:xfrm>
            <a:off x="278765" y="981710"/>
            <a:ext cx="3220085" cy="116840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24.Mid autumn gala</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Place: Houston University, Lace University</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sp>
        <p:nvSpPr>
          <p:cNvPr id="6" name="Object5"/>
          <p:cNvSpPr/>
          <p:nvPr/>
        </p:nvSpPr>
        <p:spPr>
          <a:xfrm>
            <a:off x="528638" y="1000448"/>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Mid autumn gala</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7" name="Object 6" descr="preencoded.png"/>
          <p:cNvPicPr>
            <a:picLocks noChangeAspect="1"/>
          </p:cNvPicPr>
          <p:nvPr/>
        </p:nvPicPr>
        <p:blipFill>
          <a:blip r:embed="rId5"/>
          <a:stretch>
            <a:fillRect/>
          </a:stretch>
        </p:blipFill>
        <p:spPr>
          <a:xfrm>
            <a:off x="6161889" y="2842972"/>
            <a:ext cx="2637203" cy="1825846"/>
          </a:xfrm>
          <a:prstGeom prst="rect">
            <a:avLst/>
          </a:prstGeom>
        </p:spPr>
      </p:pic>
      <p:pic>
        <p:nvPicPr>
          <p:cNvPr id="8" name="Object 7" descr="preencoded.png"/>
          <p:cNvPicPr>
            <a:picLocks noChangeAspect="1"/>
          </p:cNvPicPr>
          <p:nvPr/>
        </p:nvPicPr>
        <p:blipFill>
          <a:blip r:embed="rId6"/>
          <a:stretch>
            <a:fillRect/>
          </a:stretch>
        </p:blipFill>
        <p:spPr>
          <a:xfrm>
            <a:off x="6161889" y="625493"/>
            <a:ext cx="2667639" cy="1784265"/>
          </a:xfrm>
          <a:prstGeom prst="rect">
            <a:avLst/>
          </a:prstGeom>
        </p:spPr>
      </p:pic>
      <p:pic>
        <p:nvPicPr>
          <p:cNvPr id="9" name="Object 8" descr="preencoded.png"/>
          <p:cNvPicPr>
            <a:picLocks noChangeAspect="1"/>
          </p:cNvPicPr>
          <p:nvPr/>
        </p:nvPicPr>
        <p:blipFill>
          <a:blip r:embed="rId7"/>
          <a:stretch>
            <a:fillRect/>
          </a:stretch>
        </p:blipFill>
        <p:spPr>
          <a:xfrm>
            <a:off x="3191671" y="2842972"/>
            <a:ext cx="2760659" cy="1842740"/>
          </a:xfrm>
          <a:prstGeom prst="rect">
            <a:avLst/>
          </a:prstGeom>
        </p:spPr>
      </p:pic>
      <p:pic>
        <p:nvPicPr>
          <p:cNvPr id="10" name="Object 9" descr="preencoded.png"/>
          <p:cNvPicPr>
            <a:picLocks noChangeAspect="1"/>
          </p:cNvPicPr>
          <p:nvPr/>
        </p:nvPicPr>
        <p:blipFill>
          <a:blip r:embed="rId8"/>
          <a:stretch>
            <a:fillRect/>
          </a:stretch>
        </p:blipFill>
        <p:spPr>
          <a:xfrm>
            <a:off x="3191671" y="625493"/>
            <a:ext cx="2679360" cy="17884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sp>
        <p:nvSpPr>
          <p:cNvPr id="6" name="Object5"/>
          <p:cNvSpPr/>
          <p:nvPr/>
        </p:nvSpPr>
        <p:spPr>
          <a:xfrm>
            <a:off x="528638" y="1001673"/>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Pearland Talents show</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7" name="Object 6" descr="preencoded.png"/>
          <p:cNvPicPr>
            <a:picLocks noChangeAspect="1"/>
          </p:cNvPicPr>
          <p:nvPr/>
        </p:nvPicPr>
        <p:blipFill>
          <a:blip r:embed="rId5"/>
          <a:stretch>
            <a:fillRect/>
          </a:stretch>
        </p:blipFill>
        <p:spPr>
          <a:xfrm>
            <a:off x="6649070" y="960218"/>
            <a:ext cx="2366027" cy="3666469"/>
          </a:xfrm>
          <a:prstGeom prst="rect">
            <a:avLst/>
          </a:prstGeom>
        </p:spPr>
      </p:pic>
      <p:pic>
        <p:nvPicPr>
          <p:cNvPr id="8" name="Object 7" descr="preencoded.png"/>
          <p:cNvPicPr>
            <a:picLocks noChangeAspect="1"/>
          </p:cNvPicPr>
          <p:nvPr/>
        </p:nvPicPr>
        <p:blipFill>
          <a:blip r:embed="rId6"/>
          <a:stretch>
            <a:fillRect/>
          </a:stretch>
        </p:blipFill>
        <p:spPr>
          <a:xfrm>
            <a:off x="1929773" y="2347197"/>
            <a:ext cx="4572000" cy="23260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sp>
        <p:nvSpPr>
          <p:cNvPr id="6" name="Object5"/>
          <p:cNvSpPr/>
          <p:nvPr/>
        </p:nvSpPr>
        <p:spPr>
          <a:xfrm>
            <a:off x="528638" y="1063585"/>
            <a:ext cx="4188615" cy="285750"/>
          </a:xfrm>
          <a:prstGeom prst="rect">
            <a:avLst/>
          </a:prstGeom>
          <a:noFill/>
        </p:spPr>
        <p:txBody>
          <a:bodyPr wrap="square" rtlCol="0" anchor="ctr"/>
          <a:lstStyle/>
          <a:p>
            <a:pPr algn="l">
              <a:lnSpc>
                <a:spcPct val="120000"/>
              </a:lnSpc>
            </a:pPr>
            <a:r>
              <a:rPr lang="en-US" sz="1700" kern="0" spc="22" dirty="0">
                <a:solidFill>
                  <a:srgbClr val="000000"/>
                </a:solidFill>
                <a:latin typeface="Noto Sans S Chinese Medium" pitchFamily="34" charset="0"/>
                <a:ea typeface="Noto Sans S Chinese Medium" pitchFamily="34" charset="-122"/>
                <a:cs typeface="Noto Sans S Chinese Medium" pitchFamily="34" charset="-120"/>
                <a:sym typeface="+mn-ea"/>
              </a:rPr>
              <a:t>Pearland Talents show</a:t>
            </a:r>
            <a:endParaRPr lang="en-US" sz="1665" dirty="0"/>
          </a:p>
        </p:txBody>
      </p:sp>
      <p:pic>
        <p:nvPicPr>
          <p:cNvPr id="7" name="Object 6" descr="preencoded.png"/>
          <p:cNvPicPr>
            <a:picLocks noChangeAspect="1"/>
          </p:cNvPicPr>
          <p:nvPr/>
        </p:nvPicPr>
        <p:blipFill>
          <a:blip r:embed="rId5"/>
          <a:stretch>
            <a:fillRect/>
          </a:stretch>
        </p:blipFill>
        <p:spPr>
          <a:xfrm>
            <a:off x="6169692" y="250285"/>
            <a:ext cx="2634327" cy="2119642"/>
          </a:xfrm>
          <a:prstGeom prst="rect">
            <a:avLst/>
          </a:prstGeom>
        </p:spPr>
      </p:pic>
      <p:pic>
        <p:nvPicPr>
          <p:cNvPr id="8" name="Object 7" descr="preencoded.png"/>
          <p:cNvPicPr>
            <a:picLocks noChangeAspect="1"/>
          </p:cNvPicPr>
          <p:nvPr/>
        </p:nvPicPr>
        <p:blipFill>
          <a:blip r:embed="rId6"/>
          <a:stretch>
            <a:fillRect/>
          </a:stretch>
        </p:blipFill>
        <p:spPr>
          <a:xfrm>
            <a:off x="3223044" y="2708435"/>
            <a:ext cx="2711673" cy="2114250"/>
          </a:xfrm>
          <a:prstGeom prst="rect">
            <a:avLst/>
          </a:prstGeom>
        </p:spPr>
      </p:pic>
      <p:pic>
        <p:nvPicPr>
          <p:cNvPr id="9" name="Object 8" descr="preencoded.png"/>
          <p:cNvPicPr>
            <a:picLocks noChangeAspect="1"/>
          </p:cNvPicPr>
          <p:nvPr/>
        </p:nvPicPr>
        <p:blipFill>
          <a:blip r:embed="rId7"/>
          <a:stretch>
            <a:fillRect/>
          </a:stretch>
        </p:blipFill>
        <p:spPr>
          <a:xfrm>
            <a:off x="6169692" y="2706344"/>
            <a:ext cx="2659496" cy="2101311"/>
          </a:xfrm>
          <a:prstGeom prst="rect">
            <a:avLst/>
          </a:prstGeom>
        </p:spPr>
      </p:pic>
      <p:pic>
        <p:nvPicPr>
          <p:cNvPr id="10" name="Object 9" descr="preencoded.png"/>
          <p:cNvPicPr>
            <a:picLocks noChangeAspect="1"/>
          </p:cNvPicPr>
          <p:nvPr/>
        </p:nvPicPr>
        <p:blipFill>
          <a:blip r:embed="rId8"/>
          <a:stretch>
            <a:fillRect/>
          </a:stretch>
        </p:blipFill>
        <p:spPr>
          <a:xfrm>
            <a:off x="313465" y="2706344"/>
            <a:ext cx="2639401" cy="2134372"/>
          </a:xfrm>
          <a:prstGeom prst="rect">
            <a:avLst/>
          </a:prstGeom>
        </p:spPr>
      </p:pic>
      <p:pic>
        <p:nvPicPr>
          <p:cNvPr id="11" name="Object 10" descr="preencoded.png"/>
          <p:cNvPicPr>
            <a:picLocks noChangeAspect="1"/>
          </p:cNvPicPr>
          <p:nvPr/>
        </p:nvPicPr>
        <p:blipFill>
          <a:blip r:embed="rId9"/>
          <a:stretch>
            <a:fillRect/>
          </a:stretch>
        </p:blipFill>
        <p:spPr>
          <a:xfrm>
            <a:off x="3223652" y="250285"/>
            <a:ext cx="2696696" cy="211351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3176477" y="798449"/>
            <a:ext cx="6146517" cy="1908215"/>
          </a:xfrm>
          <a:prstGeom prst="rect">
            <a:avLst/>
          </a:prstGeom>
        </p:spPr>
      </p:pic>
      <p:pic>
        <p:nvPicPr>
          <p:cNvPr id="4" name="Object 3" descr="preencoded.png"/>
          <p:cNvPicPr>
            <a:picLocks noChangeAspect="1"/>
          </p:cNvPicPr>
          <p:nvPr/>
        </p:nvPicPr>
        <p:blipFill>
          <a:blip r:embed="rId3"/>
          <a:stretch>
            <a:fillRect/>
          </a:stretch>
        </p:blipFill>
        <p:spPr>
          <a:xfrm>
            <a:off x="-115843" y="0"/>
            <a:ext cx="3014202" cy="5335955"/>
          </a:xfrm>
          <a:prstGeom prst="rect">
            <a:avLst/>
          </a:prstGeom>
        </p:spPr>
      </p:pic>
      <p:sp>
        <p:nvSpPr>
          <p:cNvPr id="5" name="Object4"/>
          <p:cNvSpPr/>
          <p:nvPr/>
        </p:nvSpPr>
        <p:spPr>
          <a:xfrm>
            <a:off x="738226" y="3193628"/>
            <a:ext cx="2005243" cy="1201950"/>
          </a:xfrm>
          <a:prstGeom prst="rect">
            <a:avLst/>
          </a:prstGeom>
          <a:noFill/>
        </p:spPr>
        <p:txBody>
          <a:bodyPr wrap="square" rtlCol="0" anchor="ctr"/>
          <a:lstStyle/>
          <a:p>
            <a:pPr algn="ctr">
              <a:lnSpc>
                <a:spcPct val="106000"/>
              </a:lnSpc>
            </a:pPr>
            <a:r>
              <a:rPr lang="en-US" sz="7900" b="0" i="0" dirty="0">
                <a:solidFill>
                  <a:srgbClr val="000000"/>
                </a:solidFill>
                <a:latin typeface="Noto Sans S Chinese Regular" pitchFamily="34" charset="0"/>
                <a:ea typeface="Noto Sans S Chinese Regular" pitchFamily="34" charset="-122"/>
                <a:cs typeface="Noto Sans S Chinese Regular" pitchFamily="34" charset="-120"/>
              </a:rPr>
              <a:t>03.</a:t>
            </a:r>
            <a:endParaRPr lang="en-US" sz="7915" dirty="0"/>
          </a:p>
        </p:txBody>
      </p:sp>
      <p:sp>
        <p:nvSpPr>
          <p:cNvPr id="6" name="Object5"/>
          <p:cNvSpPr/>
          <p:nvPr/>
        </p:nvSpPr>
        <p:spPr>
          <a:xfrm>
            <a:off x="3754663" y="3567429"/>
            <a:ext cx="2691127" cy="539784"/>
          </a:xfrm>
          <a:prstGeom prst="rect">
            <a:avLst/>
          </a:prstGeom>
          <a:noFill/>
        </p:spPr>
        <p:txBody>
          <a:bodyPr wrap="square" rtlCol="0" anchor="ctr"/>
          <a:lstStyle/>
          <a:p>
            <a:pPr algn="l">
              <a:lnSpc>
                <a:spcPct val="120000"/>
              </a:lnSpc>
            </a:pPr>
            <a:r>
              <a:rPr lang="en-US" sz="3100" b="0" i="0" kern="0" spc="41" dirty="0">
                <a:solidFill>
                  <a:srgbClr val="000000"/>
                </a:solidFill>
                <a:latin typeface="Source Han Serif CN Bold" pitchFamily="34" charset="0"/>
                <a:ea typeface="Source Han Serif CN Bold" pitchFamily="34" charset="-122"/>
                <a:cs typeface="Source Han Serif CN Bold" pitchFamily="34" charset="-120"/>
              </a:rPr>
              <a:t>Bylinghua Education</a:t>
            </a:r>
            <a:endParaRPr lang="en-US" sz="3100" b="0" i="0" kern="0" spc="41" dirty="0">
              <a:solidFill>
                <a:srgbClr val="000000"/>
              </a:solidFill>
              <a:latin typeface="Source Han Serif CN Bold" pitchFamily="34" charset="0"/>
              <a:ea typeface="Source Han Serif CN Bold" pitchFamily="34" charset="-122"/>
              <a:cs typeface="Source Han Serif CN Bold" pitchFamily="34" charset="-120"/>
            </a:endParaRPr>
          </a:p>
        </p:txBody>
      </p:sp>
      <p:pic>
        <p:nvPicPr>
          <p:cNvPr id="7" name="Object 6" descr="preencoded.png"/>
          <p:cNvPicPr>
            <a:picLocks noChangeAspect="1"/>
          </p:cNvPicPr>
          <p:nvPr/>
        </p:nvPicPr>
        <p:blipFill>
          <a:blip r:embed="rId4"/>
          <a:stretch>
            <a:fillRect/>
          </a:stretch>
        </p:blipFill>
        <p:spPr>
          <a:xfrm>
            <a:off x="626895" y="1482335"/>
            <a:ext cx="894187" cy="395788"/>
          </a:xfrm>
          <a:prstGeom prst="rect">
            <a:avLst/>
          </a:prstGeom>
        </p:spPr>
      </p:pic>
      <p:pic>
        <p:nvPicPr>
          <p:cNvPr id="8" name="Object 7" descr="preencoded.png"/>
          <p:cNvPicPr>
            <a:picLocks noChangeAspect="1"/>
          </p:cNvPicPr>
          <p:nvPr/>
        </p:nvPicPr>
        <p:blipFill>
          <a:blip r:embed="rId5"/>
          <a:stretch>
            <a:fillRect/>
          </a:stretch>
        </p:blipFill>
        <p:spPr>
          <a:xfrm>
            <a:off x="1478720" y="1482335"/>
            <a:ext cx="899432" cy="398691"/>
          </a:xfrm>
          <a:prstGeom prst="rect">
            <a:avLst/>
          </a:prstGeom>
        </p:spPr>
      </p:pic>
      <p:sp>
        <p:nvSpPr>
          <p:cNvPr id="9" name="Object8"/>
          <p:cNvSpPr/>
          <p:nvPr/>
        </p:nvSpPr>
        <p:spPr>
          <a:xfrm>
            <a:off x="1650189" y="1581151"/>
            <a:ext cx="609588" cy="188079"/>
          </a:xfrm>
          <a:prstGeom prst="rect">
            <a:avLst/>
          </a:prstGeom>
          <a:noFill/>
        </p:spPr>
        <p:txBody>
          <a:bodyPr wrap="square" rtlCol="0" anchor="ctr"/>
          <a:lstStyle/>
          <a:p>
            <a:pPr algn="l">
              <a:lnSpc>
                <a:spcPct val="106000"/>
              </a:lnSpc>
            </a:pPr>
            <a:r>
              <a:rPr lang="en-US" sz="12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1240" dirty="0"/>
          </a:p>
        </p:txBody>
      </p:sp>
      <p:sp>
        <p:nvSpPr>
          <p:cNvPr id="10" name="Object9"/>
          <p:cNvSpPr/>
          <p:nvPr/>
        </p:nvSpPr>
        <p:spPr>
          <a:xfrm>
            <a:off x="651159" y="1578986"/>
            <a:ext cx="876947" cy="203229"/>
          </a:xfrm>
          <a:prstGeom prst="rect">
            <a:avLst/>
          </a:prstGeom>
          <a:noFill/>
        </p:spPr>
        <p:txBody>
          <a:bodyPr wrap="square" rtlCol="0" anchor="ctr"/>
          <a:lstStyle/>
          <a:p>
            <a:pPr algn="ctr">
              <a:lnSpc>
                <a:spcPct val="106000"/>
              </a:lnSpc>
            </a:pPr>
            <a:r>
              <a:rPr lang="en-US" sz="1300" b="0" i="0" dirty="0">
                <a:solidFill>
                  <a:srgbClr val="FDD718"/>
                </a:solidFill>
                <a:latin typeface="Noto Sans S Chinese Regular" pitchFamily="34" charset="0"/>
                <a:ea typeface="Noto Sans S Chinese Regular" pitchFamily="34" charset="-122"/>
                <a:cs typeface="Noto Sans S Chinese Regular" pitchFamily="34" charset="-120"/>
              </a:rPr>
              <a:t>2022</a:t>
            </a:r>
            <a:endParaRPr lang="en-US" sz="134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pic>
        <p:nvPicPr>
          <p:cNvPr id="7" name="Object 6" descr="preencoded.png"/>
          <p:cNvPicPr>
            <a:picLocks noChangeAspect="1"/>
          </p:cNvPicPr>
          <p:nvPr/>
        </p:nvPicPr>
        <p:blipFill>
          <a:blip r:embed="rId5"/>
          <a:stretch>
            <a:fillRect/>
          </a:stretch>
        </p:blipFill>
        <p:spPr>
          <a:xfrm>
            <a:off x="2213247" y="777775"/>
            <a:ext cx="2734924" cy="3885992"/>
          </a:xfrm>
          <a:prstGeom prst="rect">
            <a:avLst/>
          </a:prstGeom>
        </p:spPr>
      </p:pic>
      <p:pic>
        <p:nvPicPr>
          <p:cNvPr id="8" name="Object 7" descr="preencoded.png"/>
          <p:cNvPicPr>
            <a:picLocks noChangeAspect="1"/>
          </p:cNvPicPr>
          <p:nvPr/>
        </p:nvPicPr>
        <p:blipFill>
          <a:blip r:embed="rId6"/>
          <a:stretch>
            <a:fillRect/>
          </a:stretch>
        </p:blipFill>
        <p:spPr>
          <a:xfrm>
            <a:off x="5185843" y="777775"/>
            <a:ext cx="2727587" cy="3859879"/>
          </a:xfrm>
          <a:prstGeom prst="rect">
            <a:avLst/>
          </a:prstGeom>
        </p:spPr>
      </p:pic>
      <p:sp>
        <p:nvSpPr>
          <p:cNvPr id="6" name="Object5"/>
          <p:cNvSpPr/>
          <p:nvPr/>
        </p:nvSpPr>
        <p:spPr>
          <a:xfrm>
            <a:off x="528638" y="1001673"/>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The curriculum</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67310" y="36195"/>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167072" y="0"/>
            <a:ext cx="9612953" cy="2801041"/>
          </a:xfrm>
          <a:prstGeom prst="rect">
            <a:avLst/>
          </a:prstGeom>
        </p:spPr>
      </p:pic>
      <p:sp>
        <p:nvSpPr>
          <p:cNvPr id="4" name="Object3"/>
          <p:cNvSpPr/>
          <p:nvPr/>
        </p:nvSpPr>
        <p:spPr>
          <a:xfrm>
            <a:off x="3377849" y="761945"/>
            <a:ext cx="3033554" cy="471879"/>
          </a:xfrm>
          <a:prstGeom prst="rect">
            <a:avLst/>
          </a:prstGeom>
          <a:noFill/>
        </p:spPr>
        <p:txBody>
          <a:bodyPr wrap="square" rtlCol="0" anchor="ctr"/>
          <a:lstStyle/>
          <a:p>
            <a:pPr algn="ctr">
              <a:lnSpc>
                <a:spcPct val="106000"/>
              </a:lnSpc>
            </a:pPr>
            <a:r>
              <a:rPr lang="en-US" sz="3100" b="0" i="0" dirty="0">
                <a:solidFill>
                  <a:srgbClr val="000000"/>
                </a:solidFill>
                <a:latin typeface="Noto Sans S Chinese Regular" pitchFamily="34" charset="0"/>
                <a:ea typeface="Noto Sans S Chinese Regular" pitchFamily="34" charset="-122"/>
                <a:cs typeface="Noto Sans S Chinese Regular" pitchFamily="34" charset="-120"/>
              </a:rPr>
              <a:t>CONTENTS</a:t>
            </a:r>
            <a:endParaRPr lang="en-US" sz="3110" dirty="0"/>
          </a:p>
        </p:txBody>
      </p:sp>
      <p:pic>
        <p:nvPicPr>
          <p:cNvPr id="5" name="Object 4" descr="preencoded.png"/>
          <p:cNvPicPr>
            <a:picLocks noChangeAspect="1"/>
          </p:cNvPicPr>
          <p:nvPr/>
        </p:nvPicPr>
        <p:blipFill>
          <a:blip r:embed="rId3"/>
          <a:stretch>
            <a:fillRect/>
          </a:stretch>
        </p:blipFill>
        <p:spPr>
          <a:xfrm>
            <a:off x="2880012" y="1001531"/>
            <a:ext cx="635726" cy="69471"/>
          </a:xfrm>
          <a:prstGeom prst="rect">
            <a:avLst/>
          </a:prstGeom>
        </p:spPr>
      </p:pic>
      <p:sp>
        <p:nvSpPr>
          <p:cNvPr id="6" name="Object5"/>
          <p:cNvSpPr/>
          <p:nvPr/>
        </p:nvSpPr>
        <p:spPr>
          <a:xfrm>
            <a:off x="1034529" y="2506610"/>
            <a:ext cx="793924" cy="472448"/>
          </a:xfrm>
          <a:prstGeom prst="rect">
            <a:avLst/>
          </a:prstGeom>
          <a:noFill/>
        </p:spPr>
        <p:txBody>
          <a:bodyPr wrap="square" rtlCol="0" anchor="ctr"/>
          <a:lstStyle/>
          <a:p>
            <a:pPr algn="ctr">
              <a:lnSpc>
                <a:spcPct val="106000"/>
              </a:lnSpc>
            </a:pPr>
            <a:r>
              <a:rPr lang="en-US" sz="3100" b="0" i="0" dirty="0">
                <a:solidFill>
                  <a:srgbClr val="000000"/>
                </a:solidFill>
                <a:latin typeface="Noto Sans S Chinese Regular" pitchFamily="34" charset="0"/>
                <a:ea typeface="Noto Sans S Chinese Regular" pitchFamily="34" charset="-122"/>
                <a:cs typeface="Noto Sans S Chinese Regular" pitchFamily="34" charset="-120"/>
              </a:rPr>
              <a:t>01.</a:t>
            </a:r>
            <a:endParaRPr lang="en-US" sz="3110" dirty="0"/>
          </a:p>
        </p:txBody>
      </p:sp>
      <p:sp>
        <p:nvSpPr>
          <p:cNvPr id="7" name="Object6"/>
          <p:cNvSpPr/>
          <p:nvPr/>
        </p:nvSpPr>
        <p:spPr>
          <a:xfrm>
            <a:off x="899650" y="3121354"/>
            <a:ext cx="1057934" cy="514350"/>
          </a:xfrm>
          <a:prstGeom prst="rect">
            <a:avLst/>
          </a:prstGeom>
          <a:noFill/>
        </p:spPr>
        <p:txBody>
          <a:bodyPr wrap="square" rtlCol="0" anchor="ctr"/>
          <a:lstStyle/>
          <a:p>
            <a:pPr algn="ctr">
              <a:lnSpc>
                <a:spcPct val="120000"/>
              </a:lnSpc>
            </a:pPr>
            <a:r>
              <a:rPr lang="en-US" sz="1500" b="0" i="0" kern="0" spc="19" dirty="0">
                <a:solidFill>
                  <a:srgbClr val="000000"/>
                </a:solidFill>
                <a:latin typeface="Noto Sans S Chinese Medium" pitchFamily="34" charset="0"/>
                <a:ea typeface="Noto Sans S Chinese Medium" pitchFamily="34" charset="-122"/>
                <a:cs typeface="Noto Sans S Chinese Medium" pitchFamily="34" charset="-120"/>
              </a:rPr>
              <a:t>Business </a:t>
            </a:r>
            <a:endParaRPr lang="zh-CN" altLang="en-US" sz="1500" b="0" i="0" kern="0" spc="19"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8" name="Object7"/>
          <p:cNvSpPr/>
          <p:nvPr/>
        </p:nvSpPr>
        <p:spPr>
          <a:xfrm>
            <a:off x="3051874" y="2508345"/>
            <a:ext cx="793924" cy="466368"/>
          </a:xfrm>
          <a:prstGeom prst="rect">
            <a:avLst/>
          </a:prstGeom>
          <a:noFill/>
        </p:spPr>
        <p:txBody>
          <a:bodyPr wrap="square" rtlCol="0" anchor="ctr"/>
          <a:lstStyle/>
          <a:p>
            <a:pPr algn="ctr">
              <a:lnSpc>
                <a:spcPct val="106000"/>
              </a:lnSpc>
            </a:pPr>
            <a:r>
              <a:rPr lang="en-US" sz="3100" b="0" i="0" dirty="0">
                <a:solidFill>
                  <a:srgbClr val="000000"/>
                </a:solidFill>
                <a:latin typeface="Noto Sans S Chinese Regular" pitchFamily="34" charset="0"/>
                <a:ea typeface="Noto Sans S Chinese Regular" pitchFamily="34" charset="-122"/>
                <a:cs typeface="Noto Sans S Chinese Regular" pitchFamily="34" charset="-120"/>
              </a:rPr>
              <a:t>02.</a:t>
            </a:r>
            <a:endParaRPr lang="en-US" sz="3110" dirty="0"/>
          </a:p>
        </p:txBody>
      </p:sp>
      <p:sp>
        <p:nvSpPr>
          <p:cNvPr id="9" name="Object8"/>
          <p:cNvSpPr/>
          <p:nvPr/>
        </p:nvSpPr>
        <p:spPr>
          <a:xfrm>
            <a:off x="2914187" y="3125629"/>
            <a:ext cx="1057934" cy="514350"/>
          </a:xfrm>
          <a:prstGeom prst="rect">
            <a:avLst/>
          </a:prstGeom>
          <a:noFill/>
        </p:spPr>
        <p:txBody>
          <a:bodyPr wrap="square" rtlCol="0" anchor="ctr"/>
          <a:lstStyle/>
          <a:p>
            <a:pPr algn="ctr">
              <a:lnSpc>
                <a:spcPct val="120000"/>
              </a:lnSpc>
            </a:pPr>
            <a:endParaRPr lang="en-US" sz="1500" kern="0" spc="19" dirty="0">
              <a:solidFill>
                <a:srgbClr val="000000"/>
              </a:solidFill>
              <a:latin typeface="Noto Sans S Chinese Medium" pitchFamily="34" charset="0"/>
              <a:ea typeface="Noto Sans S Chinese Medium" pitchFamily="34" charset="-122"/>
              <a:cs typeface="Noto Sans S Chinese Medium" pitchFamily="34" charset="-120"/>
              <a:sym typeface="+mn-ea"/>
            </a:endParaRPr>
          </a:p>
          <a:p>
            <a:pPr algn="ctr">
              <a:lnSpc>
                <a:spcPct val="120000"/>
              </a:lnSpc>
            </a:pPr>
            <a:r>
              <a:rPr lang="en-US" sz="1500" kern="0" spc="19" dirty="0">
                <a:solidFill>
                  <a:srgbClr val="000000"/>
                </a:solidFill>
                <a:latin typeface="Noto Sans S Chinese Medium" pitchFamily="34" charset="0"/>
                <a:ea typeface="Noto Sans S Chinese Medium" pitchFamily="34" charset="-122"/>
                <a:cs typeface="Noto Sans S Chinese Medium" pitchFamily="34" charset="-120"/>
                <a:sym typeface="+mn-ea"/>
              </a:rPr>
              <a:t>Music </a:t>
            </a:r>
            <a:endParaRPr lang="en-US" sz="1500" b="0" i="0" kern="0" spc="19"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endParaRPr lang="en-US" sz="1500" dirty="0"/>
          </a:p>
        </p:txBody>
      </p:sp>
      <p:sp>
        <p:nvSpPr>
          <p:cNvPr id="10" name="Object9"/>
          <p:cNvSpPr/>
          <p:nvPr/>
        </p:nvSpPr>
        <p:spPr>
          <a:xfrm>
            <a:off x="5309299" y="2503582"/>
            <a:ext cx="793924" cy="467032"/>
          </a:xfrm>
          <a:prstGeom prst="rect">
            <a:avLst/>
          </a:prstGeom>
          <a:noFill/>
        </p:spPr>
        <p:txBody>
          <a:bodyPr wrap="square" rtlCol="0" anchor="ctr"/>
          <a:lstStyle/>
          <a:p>
            <a:pPr algn="ctr">
              <a:lnSpc>
                <a:spcPct val="106000"/>
              </a:lnSpc>
            </a:pPr>
            <a:r>
              <a:rPr lang="en-US" sz="3100" b="0" i="0" dirty="0">
                <a:solidFill>
                  <a:srgbClr val="000000"/>
                </a:solidFill>
                <a:latin typeface="Noto Sans S Chinese Regular" pitchFamily="34" charset="0"/>
                <a:ea typeface="Noto Sans S Chinese Regular" pitchFamily="34" charset="-122"/>
                <a:cs typeface="Noto Sans S Chinese Regular" pitchFamily="34" charset="-120"/>
              </a:rPr>
              <a:t>03.</a:t>
            </a:r>
            <a:endParaRPr lang="en-US" sz="3110" dirty="0"/>
          </a:p>
        </p:txBody>
      </p:sp>
      <p:sp>
        <p:nvSpPr>
          <p:cNvPr id="11" name="Object10"/>
          <p:cNvSpPr/>
          <p:nvPr/>
        </p:nvSpPr>
        <p:spPr>
          <a:xfrm>
            <a:off x="5171440" y="3122930"/>
            <a:ext cx="1146175" cy="514350"/>
          </a:xfrm>
          <a:prstGeom prst="rect">
            <a:avLst/>
          </a:prstGeom>
          <a:noFill/>
        </p:spPr>
        <p:txBody>
          <a:bodyPr wrap="square" rtlCol="0" anchor="ctr"/>
          <a:lstStyle/>
          <a:p>
            <a:pPr algn="ctr">
              <a:lnSpc>
                <a:spcPct val="120000"/>
              </a:lnSpc>
            </a:pPr>
            <a:r>
              <a:rPr lang="en-US" sz="1500" dirty="0"/>
              <a:t>E</a:t>
            </a:r>
            <a:r>
              <a:rPr lang="en-US" sz="1500" kern="0" spc="19" dirty="0">
                <a:solidFill>
                  <a:srgbClr val="000000"/>
                </a:solidFill>
                <a:latin typeface="Noto Sans S Chinese Medium" pitchFamily="34" charset="0"/>
                <a:ea typeface="Noto Sans S Chinese Medium" pitchFamily="34" charset="-122"/>
                <a:cs typeface="Noto Sans S Chinese Medium" pitchFamily="34" charset="-120"/>
                <a:sym typeface="+mn-ea"/>
              </a:rPr>
              <a:t>ducation </a:t>
            </a:r>
            <a:endParaRPr lang="en-US" sz="1500" dirty="0"/>
          </a:p>
        </p:txBody>
      </p:sp>
      <p:sp>
        <p:nvSpPr>
          <p:cNvPr id="12" name="Object11"/>
          <p:cNvSpPr/>
          <p:nvPr/>
        </p:nvSpPr>
        <p:spPr>
          <a:xfrm>
            <a:off x="7323836" y="2503582"/>
            <a:ext cx="793924" cy="467032"/>
          </a:xfrm>
          <a:prstGeom prst="rect">
            <a:avLst/>
          </a:prstGeom>
          <a:noFill/>
        </p:spPr>
        <p:txBody>
          <a:bodyPr wrap="square" rtlCol="0" anchor="ctr"/>
          <a:lstStyle/>
          <a:p>
            <a:pPr algn="ctr">
              <a:lnSpc>
                <a:spcPct val="106000"/>
              </a:lnSpc>
            </a:pPr>
            <a:r>
              <a:rPr lang="en-US" sz="3100" b="0" i="0" dirty="0">
                <a:solidFill>
                  <a:srgbClr val="000000"/>
                </a:solidFill>
                <a:latin typeface="Noto Sans S Chinese Regular" pitchFamily="34" charset="0"/>
                <a:ea typeface="Noto Sans S Chinese Regular" pitchFamily="34" charset="-122"/>
                <a:cs typeface="Noto Sans S Chinese Regular" pitchFamily="34" charset="-120"/>
              </a:rPr>
              <a:t>04.</a:t>
            </a:r>
            <a:endParaRPr lang="en-US" sz="3110" dirty="0"/>
          </a:p>
        </p:txBody>
      </p:sp>
      <p:sp>
        <p:nvSpPr>
          <p:cNvPr id="13" name="Object12"/>
          <p:cNvSpPr/>
          <p:nvPr/>
        </p:nvSpPr>
        <p:spPr>
          <a:xfrm>
            <a:off x="7188011" y="3121819"/>
            <a:ext cx="1057934" cy="514350"/>
          </a:xfrm>
          <a:prstGeom prst="rect">
            <a:avLst/>
          </a:prstGeom>
          <a:noFill/>
        </p:spPr>
        <p:txBody>
          <a:bodyPr wrap="square" rtlCol="0" anchor="ctr"/>
          <a:lstStyle/>
          <a:p>
            <a:pPr algn="ctr">
              <a:lnSpc>
                <a:spcPct val="120000"/>
              </a:lnSpc>
            </a:pPr>
            <a:r>
              <a:rPr lang="en-US" sz="1500" kern="0" spc="19" dirty="0">
                <a:solidFill>
                  <a:srgbClr val="000000"/>
                </a:solidFill>
                <a:latin typeface="Noto Sans S Chinese Medium" pitchFamily="34" charset="0"/>
                <a:ea typeface="Noto Sans S Chinese Medium" pitchFamily="34" charset="-122"/>
                <a:cs typeface="Noto Sans S Chinese Medium" pitchFamily="34" charset="-120"/>
                <a:sym typeface="+mn-ea"/>
              </a:rPr>
              <a:t>Media</a:t>
            </a:r>
            <a:endParaRPr lang="zh-CN" altLang="en-US" sz="1500" kern="0" spc="19" dirty="0">
              <a:solidFill>
                <a:srgbClr val="000000"/>
              </a:solidFill>
              <a:latin typeface="Noto Sans S Chinese Medium" pitchFamily="34" charset="0"/>
              <a:ea typeface="Noto Sans S Chinese Medium" pitchFamily="34" charset="-122"/>
              <a:cs typeface="Noto Sans S Chinese Medium" pitchFamily="34" charset="-12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sp>
        <p:nvSpPr>
          <p:cNvPr id="6" name="Object5"/>
          <p:cNvSpPr/>
          <p:nvPr/>
        </p:nvSpPr>
        <p:spPr>
          <a:xfrm>
            <a:off x="528638" y="1001673"/>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The curriculum</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7" name="Object 6" descr="preencoded.png"/>
          <p:cNvPicPr>
            <a:picLocks noChangeAspect="1"/>
          </p:cNvPicPr>
          <p:nvPr/>
        </p:nvPicPr>
        <p:blipFill>
          <a:blip r:embed="rId5"/>
          <a:stretch>
            <a:fillRect/>
          </a:stretch>
        </p:blipFill>
        <p:spPr>
          <a:xfrm>
            <a:off x="2607378" y="679144"/>
            <a:ext cx="5524711" cy="40946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3176477" y="798449"/>
            <a:ext cx="6146517" cy="1908215"/>
          </a:xfrm>
          <a:prstGeom prst="rect">
            <a:avLst/>
          </a:prstGeom>
        </p:spPr>
      </p:pic>
      <p:pic>
        <p:nvPicPr>
          <p:cNvPr id="4" name="Object 3" descr="preencoded.png"/>
          <p:cNvPicPr>
            <a:picLocks noChangeAspect="1"/>
          </p:cNvPicPr>
          <p:nvPr/>
        </p:nvPicPr>
        <p:blipFill>
          <a:blip r:embed="rId3"/>
          <a:stretch>
            <a:fillRect/>
          </a:stretch>
        </p:blipFill>
        <p:spPr>
          <a:xfrm>
            <a:off x="-115843" y="0"/>
            <a:ext cx="3014202" cy="5335955"/>
          </a:xfrm>
          <a:prstGeom prst="rect">
            <a:avLst/>
          </a:prstGeom>
        </p:spPr>
      </p:pic>
      <p:sp>
        <p:nvSpPr>
          <p:cNvPr id="5" name="Object4"/>
          <p:cNvSpPr/>
          <p:nvPr/>
        </p:nvSpPr>
        <p:spPr>
          <a:xfrm>
            <a:off x="738226" y="3193628"/>
            <a:ext cx="2005243" cy="1201950"/>
          </a:xfrm>
          <a:prstGeom prst="rect">
            <a:avLst/>
          </a:prstGeom>
          <a:noFill/>
        </p:spPr>
        <p:txBody>
          <a:bodyPr wrap="square" rtlCol="0" anchor="ctr"/>
          <a:lstStyle/>
          <a:p>
            <a:pPr algn="ctr">
              <a:lnSpc>
                <a:spcPct val="106000"/>
              </a:lnSpc>
            </a:pPr>
            <a:r>
              <a:rPr lang="en-US" sz="7900" b="0" i="0" dirty="0">
                <a:solidFill>
                  <a:srgbClr val="000000"/>
                </a:solidFill>
                <a:latin typeface="Noto Sans S Chinese Regular" pitchFamily="34" charset="0"/>
                <a:ea typeface="Noto Sans S Chinese Regular" pitchFamily="34" charset="-122"/>
                <a:cs typeface="Noto Sans S Chinese Regular" pitchFamily="34" charset="-120"/>
              </a:rPr>
              <a:t>04.</a:t>
            </a:r>
            <a:endParaRPr lang="en-US" sz="7915" dirty="0"/>
          </a:p>
        </p:txBody>
      </p:sp>
      <p:sp>
        <p:nvSpPr>
          <p:cNvPr id="6" name="Object5"/>
          <p:cNvSpPr/>
          <p:nvPr/>
        </p:nvSpPr>
        <p:spPr>
          <a:xfrm>
            <a:off x="3754663" y="3524884"/>
            <a:ext cx="2691127" cy="539784"/>
          </a:xfrm>
          <a:prstGeom prst="rect">
            <a:avLst/>
          </a:prstGeom>
          <a:noFill/>
        </p:spPr>
        <p:txBody>
          <a:bodyPr wrap="square" rtlCol="0" anchor="ctr"/>
          <a:lstStyle/>
          <a:p>
            <a:pPr algn="l">
              <a:lnSpc>
                <a:spcPct val="120000"/>
              </a:lnSpc>
            </a:pPr>
            <a:r>
              <a:rPr lang="en-US" sz="3100" b="0" i="0" kern="0" spc="41" dirty="0">
                <a:solidFill>
                  <a:srgbClr val="000000"/>
                </a:solidFill>
                <a:latin typeface="Source Han Serif CN Bold" pitchFamily="34" charset="0"/>
                <a:ea typeface="Source Han Serif CN Bold" pitchFamily="34" charset="-122"/>
                <a:cs typeface="Source Han Serif CN Bold" pitchFamily="34" charset="-120"/>
              </a:rPr>
              <a:t>Bylinghua Media</a:t>
            </a:r>
            <a:endParaRPr lang="en-US" sz="3100" b="0" i="0" kern="0" spc="41" dirty="0">
              <a:solidFill>
                <a:srgbClr val="000000"/>
              </a:solidFill>
              <a:latin typeface="Source Han Serif CN Bold" pitchFamily="34" charset="0"/>
              <a:ea typeface="Source Han Serif CN Bold" pitchFamily="34" charset="-122"/>
              <a:cs typeface="Source Han Serif CN Bold" pitchFamily="34" charset="-120"/>
            </a:endParaRPr>
          </a:p>
        </p:txBody>
      </p:sp>
      <p:pic>
        <p:nvPicPr>
          <p:cNvPr id="7" name="Object 6" descr="preencoded.png"/>
          <p:cNvPicPr>
            <a:picLocks noChangeAspect="1"/>
          </p:cNvPicPr>
          <p:nvPr/>
        </p:nvPicPr>
        <p:blipFill>
          <a:blip r:embed="rId4"/>
          <a:stretch>
            <a:fillRect/>
          </a:stretch>
        </p:blipFill>
        <p:spPr>
          <a:xfrm>
            <a:off x="626895" y="1482335"/>
            <a:ext cx="894187" cy="395788"/>
          </a:xfrm>
          <a:prstGeom prst="rect">
            <a:avLst/>
          </a:prstGeom>
        </p:spPr>
      </p:pic>
      <p:pic>
        <p:nvPicPr>
          <p:cNvPr id="8" name="Object 7" descr="preencoded.png"/>
          <p:cNvPicPr>
            <a:picLocks noChangeAspect="1"/>
          </p:cNvPicPr>
          <p:nvPr/>
        </p:nvPicPr>
        <p:blipFill>
          <a:blip r:embed="rId5"/>
          <a:stretch>
            <a:fillRect/>
          </a:stretch>
        </p:blipFill>
        <p:spPr>
          <a:xfrm>
            <a:off x="1478720" y="1482335"/>
            <a:ext cx="899432" cy="398691"/>
          </a:xfrm>
          <a:prstGeom prst="rect">
            <a:avLst/>
          </a:prstGeom>
        </p:spPr>
      </p:pic>
      <p:sp>
        <p:nvSpPr>
          <p:cNvPr id="9" name="Object8"/>
          <p:cNvSpPr/>
          <p:nvPr/>
        </p:nvSpPr>
        <p:spPr>
          <a:xfrm>
            <a:off x="1650189" y="1581151"/>
            <a:ext cx="609588" cy="188079"/>
          </a:xfrm>
          <a:prstGeom prst="rect">
            <a:avLst/>
          </a:prstGeom>
          <a:noFill/>
        </p:spPr>
        <p:txBody>
          <a:bodyPr wrap="square" rtlCol="0" anchor="ctr"/>
          <a:lstStyle/>
          <a:p>
            <a:pPr algn="l">
              <a:lnSpc>
                <a:spcPct val="106000"/>
              </a:lnSpc>
            </a:pPr>
            <a:r>
              <a:rPr lang="en-US" sz="12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1240" dirty="0"/>
          </a:p>
        </p:txBody>
      </p:sp>
      <p:sp>
        <p:nvSpPr>
          <p:cNvPr id="10" name="Object9"/>
          <p:cNvSpPr/>
          <p:nvPr/>
        </p:nvSpPr>
        <p:spPr>
          <a:xfrm>
            <a:off x="651159" y="1578986"/>
            <a:ext cx="876947" cy="203229"/>
          </a:xfrm>
          <a:prstGeom prst="rect">
            <a:avLst/>
          </a:prstGeom>
          <a:noFill/>
        </p:spPr>
        <p:txBody>
          <a:bodyPr wrap="square" rtlCol="0" anchor="ctr"/>
          <a:lstStyle/>
          <a:p>
            <a:pPr algn="ctr">
              <a:lnSpc>
                <a:spcPct val="106000"/>
              </a:lnSpc>
            </a:pPr>
            <a:r>
              <a:rPr lang="en-US" sz="1300" b="0" i="0" dirty="0">
                <a:solidFill>
                  <a:srgbClr val="FDD718"/>
                </a:solidFill>
                <a:latin typeface="Noto Sans S Chinese Regular" pitchFamily="34" charset="0"/>
                <a:ea typeface="Noto Sans S Chinese Regular" pitchFamily="34" charset="-122"/>
                <a:cs typeface="Noto Sans S Chinese Regular" pitchFamily="34" charset="-120"/>
              </a:rPr>
              <a:t>2022</a:t>
            </a:r>
            <a:endParaRPr lang="en-US" sz="134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457325" y="3306593"/>
            <a:ext cx="7823548" cy="1836907"/>
          </a:xfrm>
          <a:prstGeom prst="rect">
            <a:avLst/>
          </a:prstGeom>
        </p:spPr>
      </p:pic>
      <p:sp>
        <p:nvSpPr>
          <p:cNvPr id="6" name="Object5"/>
          <p:cNvSpPr/>
          <p:nvPr/>
        </p:nvSpPr>
        <p:spPr>
          <a:xfrm>
            <a:off x="528638" y="1001673"/>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Public accounts of Bylinghua</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a:p>
            <a:pPr algn="l">
              <a:lnSpc>
                <a:spcPct val="120000"/>
              </a:lnSpc>
            </a:pP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7" name="Object6"/>
          <p:cNvSpPr/>
          <p:nvPr/>
        </p:nvSpPr>
        <p:spPr>
          <a:xfrm>
            <a:off x="461916" y="1624213"/>
            <a:ext cx="1467876" cy="386896"/>
          </a:xfrm>
          <a:prstGeom prst="rect">
            <a:avLst/>
          </a:prstGeom>
          <a:noFill/>
        </p:spPr>
        <p:txBody>
          <a:bodyPr wrap="square" rtlCol="0" anchor="ctr"/>
          <a:lstStyle/>
          <a:p>
            <a:pPr algn="ctr">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Houston Bylinghua Education</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8" name="Object7"/>
          <p:cNvSpPr/>
          <p:nvPr/>
        </p:nvSpPr>
        <p:spPr>
          <a:xfrm>
            <a:off x="451617" y="2269040"/>
            <a:ext cx="1694461" cy="193448"/>
          </a:xfrm>
          <a:prstGeom prst="rect">
            <a:avLst/>
          </a:prstGeom>
          <a:noFill/>
        </p:spPr>
        <p:txBody>
          <a:bodyPr wrap="square" rtlCol="0" anchor="ctr"/>
          <a:lstStyle/>
          <a:p>
            <a:pPr algn="ctr">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Houston Austin Sis’talk</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9" name="Object8"/>
          <p:cNvSpPr/>
          <p:nvPr/>
        </p:nvSpPr>
        <p:spPr>
          <a:xfrm>
            <a:off x="451617" y="2860131"/>
            <a:ext cx="1694461" cy="386896"/>
          </a:xfrm>
          <a:prstGeom prst="rect">
            <a:avLst/>
          </a:prstGeom>
          <a:noFill/>
        </p:spPr>
        <p:txBody>
          <a:bodyPr wrap="square" rtlCol="0" anchor="ctr"/>
          <a:lstStyle/>
          <a:p>
            <a:pPr algn="ctr">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Montgomery's top music label</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10" name="Object 9" descr="preencoded.png"/>
          <p:cNvPicPr>
            <a:picLocks noChangeAspect="1"/>
          </p:cNvPicPr>
          <p:nvPr/>
        </p:nvPicPr>
        <p:blipFill>
          <a:blip r:embed="rId5"/>
          <a:stretch>
            <a:fillRect/>
          </a:stretch>
        </p:blipFill>
        <p:spPr>
          <a:xfrm>
            <a:off x="2481194" y="1624213"/>
            <a:ext cx="1631378" cy="1631378"/>
          </a:xfrm>
          <a:prstGeom prst="rect">
            <a:avLst/>
          </a:prstGeom>
        </p:spPr>
      </p:pic>
      <p:pic>
        <p:nvPicPr>
          <p:cNvPr id="11" name="Object 10" descr="preencoded.png"/>
          <p:cNvPicPr>
            <a:picLocks noChangeAspect="1"/>
          </p:cNvPicPr>
          <p:nvPr/>
        </p:nvPicPr>
        <p:blipFill>
          <a:blip r:embed="rId6"/>
          <a:stretch>
            <a:fillRect/>
          </a:stretch>
        </p:blipFill>
        <p:spPr>
          <a:xfrm>
            <a:off x="4292298" y="1624213"/>
            <a:ext cx="1631378" cy="1631378"/>
          </a:xfrm>
          <a:prstGeom prst="rect">
            <a:avLst/>
          </a:prstGeom>
        </p:spPr>
      </p:pic>
      <p:pic>
        <p:nvPicPr>
          <p:cNvPr id="12" name="Object 11" descr="preencoded.png"/>
          <p:cNvPicPr>
            <a:picLocks noChangeAspect="1"/>
          </p:cNvPicPr>
          <p:nvPr/>
        </p:nvPicPr>
        <p:blipFill>
          <a:blip r:embed="rId7"/>
          <a:stretch>
            <a:fillRect/>
          </a:stretch>
        </p:blipFill>
        <p:spPr>
          <a:xfrm>
            <a:off x="6017682" y="1554805"/>
            <a:ext cx="1676157" cy="167615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pic>
        <p:nvPicPr>
          <p:cNvPr id="5" name="Object 4" descr="preencoded.png"/>
          <p:cNvPicPr>
            <a:picLocks noChangeAspect="1"/>
          </p:cNvPicPr>
          <p:nvPr/>
        </p:nvPicPr>
        <p:blipFill>
          <a:blip r:embed="rId4"/>
          <a:stretch>
            <a:fillRect/>
          </a:stretch>
        </p:blipFill>
        <p:spPr>
          <a:xfrm>
            <a:off x="1349854" y="3306593"/>
            <a:ext cx="7823548" cy="1836907"/>
          </a:xfrm>
          <a:prstGeom prst="rect">
            <a:avLst/>
          </a:prstGeom>
        </p:spPr>
      </p:pic>
      <p:sp>
        <p:nvSpPr>
          <p:cNvPr id="6" name="Object5"/>
          <p:cNvSpPr/>
          <p:nvPr/>
        </p:nvSpPr>
        <p:spPr>
          <a:xfrm>
            <a:off x="4255866" y="393394"/>
            <a:ext cx="4188615" cy="285750"/>
          </a:xfrm>
          <a:prstGeom prst="rect">
            <a:avLst/>
          </a:prstGeom>
          <a:noFill/>
        </p:spPr>
        <p:txBody>
          <a:bodyPr wrap="square" rtlCol="0" anchor="ctr"/>
          <a:lstStyle/>
          <a:p>
            <a:pPr algn="l">
              <a:lnSpc>
                <a:spcPct val="120000"/>
              </a:lnSpc>
            </a:pPr>
            <a:r>
              <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rPr>
              <a:t>We-media of Bylinghua</a:t>
            </a:r>
            <a:endParaRPr lang="en-US" sz="1700" b="0" i="0" kern="0" spc="22"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7" name="Object 6" descr="preencoded.png"/>
          <p:cNvPicPr>
            <a:picLocks noChangeAspect="1"/>
          </p:cNvPicPr>
          <p:nvPr/>
        </p:nvPicPr>
        <p:blipFill>
          <a:blip r:embed="rId5"/>
          <a:stretch>
            <a:fillRect/>
          </a:stretch>
        </p:blipFill>
        <p:spPr>
          <a:xfrm>
            <a:off x="1459619" y="1033019"/>
            <a:ext cx="1677238" cy="3495625"/>
          </a:xfrm>
          <a:prstGeom prst="rect">
            <a:avLst/>
          </a:prstGeom>
        </p:spPr>
      </p:pic>
      <p:pic>
        <p:nvPicPr>
          <p:cNvPr id="8" name="Object 7" descr="preencoded.png"/>
          <p:cNvPicPr>
            <a:picLocks noChangeAspect="1"/>
          </p:cNvPicPr>
          <p:nvPr/>
        </p:nvPicPr>
        <p:blipFill>
          <a:blip r:embed="rId6"/>
          <a:stretch>
            <a:fillRect/>
          </a:stretch>
        </p:blipFill>
        <p:spPr>
          <a:xfrm>
            <a:off x="3315494" y="1033139"/>
            <a:ext cx="1693679" cy="3495385"/>
          </a:xfrm>
          <a:prstGeom prst="rect">
            <a:avLst/>
          </a:prstGeom>
        </p:spPr>
      </p:pic>
      <p:pic>
        <p:nvPicPr>
          <p:cNvPr id="9" name="Object 8" descr="preencoded.png"/>
          <p:cNvPicPr>
            <a:picLocks noChangeAspect="1"/>
          </p:cNvPicPr>
          <p:nvPr/>
        </p:nvPicPr>
        <p:blipFill>
          <a:blip r:embed="rId7"/>
          <a:stretch>
            <a:fillRect/>
          </a:stretch>
        </p:blipFill>
        <p:spPr>
          <a:xfrm>
            <a:off x="6948742" y="1040081"/>
            <a:ext cx="1683888" cy="3479961"/>
          </a:xfrm>
          <a:prstGeom prst="rect">
            <a:avLst/>
          </a:prstGeom>
        </p:spPr>
      </p:pic>
      <p:pic>
        <p:nvPicPr>
          <p:cNvPr id="10" name="Object 9" descr="preencoded.png"/>
          <p:cNvPicPr>
            <a:picLocks noChangeAspect="1"/>
          </p:cNvPicPr>
          <p:nvPr/>
        </p:nvPicPr>
        <p:blipFill>
          <a:blip r:embed="rId8"/>
          <a:stretch>
            <a:fillRect/>
          </a:stretch>
        </p:blipFill>
        <p:spPr>
          <a:xfrm>
            <a:off x="5153546" y="1035086"/>
            <a:ext cx="1660857" cy="34933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122285" y="-75226"/>
            <a:ext cx="10774792" cy="6063305"/>
          </a:xfrm>
          <a:prstGeom prst="rect">
            <a:avLst/>
          </a:prstGeom>
        </p:spPr>
      </p:pic>
      <p:sp>
        <p:nvSpPr>
          <p:cNvPr id="4" name="Object3"/>
          <p:cNvSpPr/>
          <p:nvPr/>
        </p:nvSpPr>
        <p:spPr>
          <a:xfrm>
            <a:off x="534670" y="2843530"/>
            <a:ext cx="4169410" cy="718820"/>
          </a:xfrm>
          <a:prstGeom prst="rect">
            <a:avLst/>
          </a:prstGeom>
          <a:noFill/>
        </p:spPr>
        <p:txBody>
          <a:bodyPr wrap="square" rtlCol="0" anchor="ctr"/>
          <a:lstStyle/>
          <a:p>
            <a:pPr algn="l">
              <a:lnSpc>
                <a:spcPct val="120000"/>
              </a:lnSpc>
            </a:pPr>
            <a:r>
              <a:rPr lang="en-US" sz="1000" b="0" i="0" kern="0" spc="693" dirty="0">
                <a:solidFill>
                  <a:srgbClr val="000000"/>
                </a:solidFill>
                <a:latin typeface="庆科自由粗宋 Bold" pitchFamily="34" charset="0"/>
                <a:ea typeface="庆科自由粗宋 Bold" pitchFamily="34" charset="-122"/>
                <a:cs typeface="庆科自由粗宋 Bold" pitchFamily="34" charset="-120"/>
              </a:rPr>
              <a:t>Thank you for listening</a:t>
            </a:r>
            <a:endParaRPr lang="en-US" sz="1000" b="0" i="0" kern="0" spc="693" dirty="0">
              <a:solidFill>
                <a:srgbClr val="000000"/>
              </a:solidFill>
              <a:latin typeface="庆科自由粗宋 Bold" pitchFamily="34" charset="0"/>
              <a:ea typeface="庆科自由粗宋 Bold" pitchFamily="34" charset="-122"/>
              <a:cs typeface="庆科自由粗宋 Bold" pitchFamily="34" charset="-120"/>
            </a:endParaRPr>
          </a:p>
          <a:p>
            <a:pPr algn="l">
              <a:lnSpc>
                <a:spcPct val="120000"/>
              </a:lnSpc>
            </a:pPr>
            <a:r>
              <a:rPr lang="en-US" sz="1000" b="0" i="0" kern="0" spc="693" dirty="0">
                <a:solidFill>
                  <a:srgbClr val="000000"/>
                </a:solidFill>
                <a:latin typeface="庆科自由粗宋 Bold" pitchFamily="34" charset="0"/>
                <a:ea typeface="庆科自由粗宋 Bold" pitchFamily="34" charset="-122"/>
                <a:cs typeface="庆科自由粗宋 Bold" pitchFamily="34" charset="-120"/>
              </a:rPr>
              <a:t>Looking forward to hearing your voice.</a:t>
            </a:r>
            <a:endParaRPr lang="en-US" sz="1000" b="0" i="0" kern="0" spc="693" dirty="0">
              <a:solidFill>
                <a:srgbClr val="000000"/>
              </a:solidFill>
              <a:latin typeface="庆科自由粗宋 Bold" pitchFamily="34" charset="0"/>
              <a:ea typeface="庆科自由粗宋 Bold" pitchFamily="34" charset="-122"/>
              <a:cs typeface="庆科自由粗宋 Bold" pitchFamily="34" charset="-120"/>
            </a:endParaRPr>
          </a:p>
        </p:txBody>
      </p:sp>
      <p:pic>
        <p:nvPicPr>
          <p:cNvPr id="5" name="Object 4" descr="preencoded.png"/>
          <p:cNvPicPr>
            <a:picLocks noChangeAspect="1"/>
          </p:cNvPicPr>
          <p:nvPr/>
        </p:nvPicPr>
        <p:blipFill>
          <a:blip r:embed="rId3"/>
          <a:stretch>
            <a:fillRect/>
          </a:stretch>
        </p:blipFill>
        <p:spPr>
          <a:xfrm>
            <a:off x="620200" y="3958530"/>
            <a:ext cx="632568" cy="279989"/>
          </a:xfrm>
          <a:prstGeom prst="rect">
            <a:avLst/>
          </a:prstGeom>
        </p:spPr>
      </p:pic>
      <p:pic>
        <p:nvPicPr>
          <p:cNvPr id="6" name="Object 5" descr="preencoded.png"/>
          <p:cNvPicPr>
            <a:picLocks noChangeAspect="1"/>
          </p:cNvPicPr>
          <p:nvPr/>
        </p:nvPicPr>
        <p:blipFill>
          <a:blip r:embed="rId4"/>
          <a:stretch>
            <a:fillRect/>
          </a:stretch>
        </p:blipFill>
        <p:spPr>
          <a:xfrm>
            <a:off x="1222800" y="3958530"/>
            <a:ext cx="636278" cy="282043"/>
          </a:xfrm>
          <a:prstGeom prst="rect">
            <a:avLst/>
          </a:prstGeom>
        </p:spPr>
      </p:pic>
      <p:pic>
        <p:nvPicPr>
          <p:cNvPr id="7" name="Object 6" descr="preencoded.png"/>
          <p:cNvPicPr>
            <a:picLocks noChangeAspect="1"/>
          </p:cNvPicPr>
          <p:nvPr/>
        </p:nvPicPr>
        <p:blipFill>
          <a:blip r:embed="rId5"/>
          <a:stretch>
            <a:fillRect/>
          </a:stretch>
        </p:blipFill>
        <p:spPr>
          <a:xfrm>
            <a:off x="864952" y="4014056"/>
            <a:ext cx="98899" cy="170991"/>
          </a:xfrm>
          <a:prstGeom prst="rect">
            <a:avLst/>
          </a:prstGeom>
        </p:spPr>
      </p:pic>
      <p:sp>
        <p:nvSpPr>
          <p:cNvPr id="8" name="Object7"/>
          <p:cNvSpPr/>
          <p:nvPr/>
        </p:nvSpPr>
        <p:spPr>
          <a:xfrm>
            <a:off x="1324359" y="4021918"/>
            <a:ext cx="434301" cy="134012"/>
          </a:xfrm>
          <a:prstGeom prst="rect">
            <a:avLst/>
          </a:prstGeom>
          <a:noFill/>
        </p:spPr>
        <p:txBody>
          <a:bodyPr wrap="square" rtlCol="0" anchor="ctr"/>
          <a:lstStyle/>
          <a:p>
            <a:pPr algn="ctr">
              <a:lnSpc>
                <a:spcPct val="106000"/>
              </a:lnSpc>
            </a:pPr>
            <a:r>
              <a:rPr lang="en-US" sz="900" b="0" i="0" dirty="0">
                <a:solidFill>
                  <a:srgbClr val="000000"/>
                </a:solidFill>
                <a:latin typeface="Noto Sans S Chinese Regular" pitchFamily="34" charset="0"/>
                <a:ea typeface="Noto Sans S Chinese Regular" pitchFamily="34" charset="-122"/>
                <a:cs typeface="Noto Sans S Chinese Regular" pitchFamily="34" charset="-120"/>
              </a:rPr>
              <a:t>END</a:t>
            </a:r>
            <a:endParaRPr lang="en-US" sz="875" dirty="0"/>
          </a:p>
        </p:txBody>
      </p:sp>
      <p:sp>
        <p:nvSpPr>
          <p:cNvPr id="9" name="Object8"/>
          <p:cNvSpPr/>
          <p:nvPr/>
        </p:nvSpPr>
        <p:spPr>
          <a:xfrm>
            <a:off x="534475" y="1033625"/>
            <a:ext cx="4233361" cy="1696065"/>
          </a:xfrm>
          <a:prstGeom prst="rect">
            <a:avLst/>
          </a:prstGeom>
          <a:noFill/>
        </p:spPr>
        <p:txBody>
          <a:bodyPr wrap="square" rtlCol="0" anchor="ctr"/>
          <a:lstStyle/>
          <a:p>
            <a:pPr algn="l">
              <a:lnSpc>
                <a:spcPct val="106000"/>
              </a:lnSpc>
            </a:pPr>
            <a:r>
              <a:rPr lang="en-US" sz="5600" b="0" i="0" dirty="0">
                <a:solidFill>
                  <a:srgbClr val="000000"/>
                </a:solidFill>
                <a:latin typeface="Noto Sans S Chinese Regular" pitchFamily="34" charset="0"/>
                <a:ea typeface="Noto Sans S Chinese Regular" pitchFamily="34" charset="-122"/>
                <a:cs typeface="Noto Sans S Chinese Regular" pitchFamily="34" charset="-120"/>
              </a:rPr>
              <a:t>THANK</a:t>
            </a:r>
            <a:endParaRPr lang="en-US" sz="5630" dirty="0"/>
          </a:p>
          <a:p>
            <a:pPr algn="l">
              <a:lnSpc>
                <a:spcPct val="106000"/>
              </a:lnSpc>
            </a:pPr>
            <a:r>
              <a:rPr lang="en-US" sz="5600" b="0" i="0" dirty="0">
                <a:solidFill>
                  <a:srgbClr val="000000"/>
                </a:solidFill>
                <a:latin typeface="Noto Sans S Chinese Regular" pitchFamily="34" charset="0"/>
                <a:ea typeface="Noto Sans S Chinese Regular" pitchFamily="34" charset="-122"/>
                <a:cs typeface="Noto Sans S Chinese Regular" pitchFamily="34" charset="-120"/>
              </a:rPr>
              <a:t>YOU</a:t>
            </a:r>
            <a:endParaRPr lang="en-US" sz="563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3176477" y="798449"/>
            <a:ext cx="6146517" cy="1908215"/>
          </a:xfrm>
          <a:prstGeom prst="rect">
            <a:avLst/>
          </a:prstGeom>
        </p:spPr>
      </p:pic>
      <p:pic>
        <p:nvPicPr>
          <p:cNvPr id="4" name="Object 3" descr="preencoded.png"/>
          <p:cNvPicPr>
            <a:picLocks noChangeAspect="1"/>
          </p:cNvPicPr>
          <p:nvPr/>
        </p:nvPicPr>
        <p:blipFill>
          <a:blip r:embed="rId3"/>
          <a:stretch>
            <a:fillRect/>
          </a:stretch>
        </p:blipFill>
        <p:spPr>
          <a:xfrm>
            <a:off x="-115843" y="0"/>
            <a:ext cx="3014202" cy="5335955"/>
          </a:xfrm>
          <a:prstGeom prst="rect">
            <a:avLst/>
          </a:prstGeom>
        </p:spPr>
      </p:pic>
      <p:sp>
        <p:nvSpPr>
          <p:cNvPr id="5" name="Object4"/>
          <p:cNvSpPr/>
          <p:nvPr/>
        </p:nvSpPr>
        <p:spPr>
          <a:xfrm>
            <a:off x="738226" y="3193628"/>
            <a:ext cx="2005243" cy="1202921"/>
          </a:xfrm>
          <a:prstGeom prst="rect">
            <a:avLst/>
          </a:prstGeom>
          <a:noFill/>
        </p:spPr>
        <p:txBody>
          <a:bodyPr wrap="square" rtlCol="0" anchor="ctr"/>
          <a:lstStyle/>
          <a:p>
            <a:pPr algn="ctr">
              <a:lnSpc>
                <a:spcPct val="106000"/>
              </a:lnSpc>
            </a:pPr>
            <a:r>
              <a:rPr lang="en-US" sz="7900" b="0" i="0" dirty="0">
                <a:solidFill>
                  <a:srgbClr val="000000"/>
                </a:solidFill>
                <a:latin typeface="Noto Sans S Chinese Regular" pitchFamily="34" charset="0"/>
                <a:ea typeface="Noto Sans S Chinese Regular" pitchFamily="34" charset="-122"/>
                <a:cs typeface="Noto Sans S Chinese Regular" pitchFamily="34" charset="-120"/>
              </a:rPr>
              <a:t>01.</a:t>
            </a:r>
            <a:endParaRPr lang="en-US" sz="7915" dirty="0"/>
          </a:p>
        </p:txBody>
      </p:sp>
      <p:sp>
        <p:nvSpPr>
          <p:cNvPr id="6" name="Object5"/>
          <p:cNvSpPr/>
          <p:nvPr/>
        </p:nvSpPr>
        <p:spPr>
          <a:xfrm>
            <a:off x="3804920" y="3263900"/>
            <a:ext cx="2787015" cy="1079500"/>
          </a:xfrm>
          <a:prstGeom prst="rect">
            <a:avLst/>
          </a:prstGeom>
          <a:noFill/>
        </p:spPr>
        <p:txBody>
          <a:bodyPr wrap="square" rtlCol="0" anchor="ctr"/>
          <a:lstStyle/>
          <a:p>
            <a:pPr algn="l">
              <a:lnSpc>
                <a:spcPct val="120000"/>
              </a:lnSpc>
            </a:pPr>
            <a:r>
              <a:rPr lang="en-US" sz="3100" b="0" i="0" kern="0" spc="41" dirty="0">
                <a:solidFill>
                  <a:srgbClr val="000000"/>
                </a:solidFill>
                <a:latin typeface="Source Han Serif CN Bold" pitchFamily="34" charset="0"/>
                <a:ea typeface="Source Han Serif CN Bold" pitchFamily="34" charset="-122"/>
                <a:cs typeface="Source Han Serif CN Bold" pitchFamily="34" charset="-120"/>
              </a:rPr>
              <a:t>Main engagement</a:t>
            </a:r>
            <a:endParaRPr lang="en-US" sz="3100" b="0" i="0" kern="0" spc="41" dirty="0">
              <a:solidFill>
                <a:srgbClr val="000000"/>
              </a:solidFill>
              <a:latin typeface="Source Han Serif CN Bold" pitchFamily="34" charset="0"/>
              <a:ea typeface="Source Han Serif CN Bold" pitchFamily="34" charset="-122"/>
              <a:cs typeface="Source Han Serif CN Bold" pitchFamily="34" charset="-120"/>
            </a:endParaRPr>
          </a:p>
        </p:txBody>
      </p:sp>
      <p:pic>
        <p:nvPicPr>
          <p:cNvPr id="7" name="Object 6" descr="preencoded.png"/>
          <p:cNvPicPr>
            <a:picLocks noChangeAspect="1"/>
          </p:cNvPicPr>
          <p:nvPr/>
        </p:nvPicPr>
        <p:blipFill>
          <a:blip r:embed="rId4"/>
          <a:stretch>
            <a:fillRect/>
          </a:stretch>
        </p:blipFill>
        <p:spPr>
          <a:xfrm>
            <a:off x="626895" y="1482335"/>
            <a:ext cx="894187" cy="395788"/>
          </a:xfrm>
          <a:prstGeom prst="rect">
            <a:avLst/>
          </a:prstGeom>
        </p:spPr>
      </p:pic>
      <p:pic>
        <p:nvPicPr>
          <p:cNvPr id="8" name="Object 7" descr="preencoded.png"/>
          <p:cNvPicPr>
            <a:picLocks noChangeAspect="1"/>
          </p:cNvPicPr>
          <p:nvPr/>
        </p:nvPicPr>
        <p:blipFill>
          <a:blip r:embed="rId5"/>
          <a:stretch>
            <a:fillRect/>
          </a:stretch>
        </p:blipFill>
        <p:spPr>
          <a:xfrm>
            <a:off x="1478720" y="1482335"/>
            <a:ext cx="899432" cy="398691"/>
          </a:xfrm>
          <a:prstGeom prst="rect">
            <a:avLst/>
          </a:prstGeom>
        </p:spPr>
      </p:pic>
      <p:sp>
        <p:nvSpPr>
          <p:cNvPr id="9" name="Object8"/>
          <p:cNvSpPr/>
          <p:nvPr/>
        </p:nvSpPr>
        <p:spPr>
          <a:xfrm>
            <a:off x="1650189" y="1581151"/>
            <a:ext cx="609588" cy="188079"/>
          </a:xfrm>
          <a:prstGeom prst="rect">
            <a:avLst/>
          </a:prstGeom>
          <a:noFill/>
        </p:spPr>
        <p:txBody>
          <a:bodyPr wrap="square" rtlCol="0" anchor="ctr"/>
          <a:lstStyle/>
          <a:p>
            <a:pPr algn="l">
              <a:lnSpc>
                <a:spcPct val="106000"/>
              </a:lnSpc>
            </a:pPr>
            <a:r>
              <a:rPr lang="en-US" sz="12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1240" dirty="0"/>
          </a:p>
        </p:txBody>
      </p:sp>
      <p:sp>
        <p:nvSpPr>
          <p:cNvPr id="10" name="Object9"/>
          <p:cNvSpPr/>
          <p:nvPr/>
        </p:nvSpPr>
        <p:spPr>
          <a:xfrm>
            <a:off x="651159" y="1578986"/>
            <a:ext cx="876947" cy="203229"/>
          </a:xfrm>
          <a:prstGeom prst="rect">
            <a:avLst/>
          </a:prstGeom>
          <a:noFill/>
        </p:spPr>
        <p:txBody>
          <a:bodyPr wrap="square" rtlCol="0" anchor="ctr"/>
          <a:lstStyle/>
          <a:p>
            <a:pPr algn="ctr">
              <a:lnSpc>
                <a:spcPct val="106000"/>
              </a:lnSpc>
            </a:pPr>
            <a:r>
              <a:rPr lang="en-US" sz="1300" b="0" i="0" dirty="0">
                <a:solidFill>
                  <a:srgbClr val="FDD718"/>
                </a:solidFill>
                <a:latin typeface="Noto Sans S Chinese Regular" pitchFamily="34" charset="0"/>
                <a:ea typeface="Noto Sans S Chinese Regular" pitchFamily="34" charset="-122"/>
                <a:cs typeface="Noto Sans S Chinese Regular" pitchFamily="34" charset="-120"/>
              </a:rPr>
              <a:t>2022</a:t>
            </a:r>
            <a:endParaRPr lang="en-US" sz="134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sp>
        <p:nvSpPr>
          <p:cNvPr id="5" name="Object4"/>
          <p:cNvSpPr/>
          <p:nvPr/>
        </p:nvSpPr>
        <p:spPr>
          <a:xfrm>
            <a:off x="1554112" y="733954"/>
            <a:ext cx="5730692" cy="390951"/>
          </a:xfrm>
          <a:prstGeom prst="rect">
            <a:avLst/>
          </a:prstGeom>
          <a:noFill/>
        </p:spPr>
        <p:txBody>
          <a:bodyPr wrap="square" rtlCol="0" anchor="ctr"/>
          <a:lstStyle/>
          <a:p>
            <a:pPr algn="ctr">
              <a:lnSpc>
                <a:spcPct val="120000"/>
              </a:lnSpc>
            </a:pPr>
            <a:r>
              <a:rPr lang="en-US" sz="2300" b="0" i="0" kern="0" spc="30" dirty="0">
                <a:solidFill>
                  <a:srgbClr val="000000"/>
                </a:solidFill>
                <a:latin typeface="Noto Sans S Chinese Regular" pitchFamily="34" charset="0"/>
                <a:ea typeface="Noto Sans S Chinese Regular" pitchFamily="34" charset="-122"/>
                <a:cs typeface="Noto Sans S Chinese Regular" pitchFamily="34" charset="-120"/>
              </a:rPr>
              <a:t>Main engagement</a:t>
            </a:r>
            <a:endParaRPr lang="en-US" sz="2300" b="0" i="0" kern="0" spc="30" dirty="0">
              <a:solidFill>
                <a:srgbClr val="000000"/>
              </a:solidFill>
              <a:latin typeface="Noto Sans S Chinese Regular" pitchFamily="34" charset="0"/>
              <a:ea typeface="Noto Sans S Chinese Regular" pitchFamily="34" charset="-122"/>
              <a:cs typeface="Noto Sans S Chinese Regular" pitchFamily="34" charset="-120"/>
            </a:endParaRPr>
          </a:p>
        </p:txBody>
      </p:sp>
      <p:pic>
        <p:nvPicPr>
          <p:cNvPr id="6" name="Object 5" descr="preencoded.png"/>
          <p:cNvPicPr>
            <a:picLocks noChangeAspect="1"/>
          </p:cNvPicPr>
          <p:nvPr/>
        </p:nvPicPr>
        <p:blipFill>
          <a:blip r:embed="rId4"/>
          <a:stretch>
            <a:fillRect/>
          </a:stretch>
        </p:blipFill>
        <p:spPr>
          <a:xfrm>
            <a:off x="2879689" y="1326359"/>
            <a:ext cx="3078309" cy="3154803"/>
          </a:xfrm>
          <a:prstGeom prst="rect">
            <a:avLst/>
          </a:prstGeom>
        </p:spPr>
      </p:pic>
      <p:sp>
        <p:nvSpPr>
          <p:cNvPr id="7" name="Object6"/>
          <p:cNvSpPr/>
          <p:nvPr/>
        </p:nvSpPr>
        <p:spPr>
          <a:xfrm>
            <a:off x="2638162" y="1474586"/>
            <a:ext cx="1428059" cy="188201"/>
          </a:xfrm>
          <a:prstGeom prst="rect">
            <a:avLst/>
          </a:prstGeom>
          <a:noFill/>
        </p:spPr>
        <p:txBody>
          <a:bodyPr wrap="square" rtlCol="0" anchor="ctr"/>
          <a:lstStyle/>
          <a:p>
            <a:pPr algn="ctr">
              <a:lnSpc>
                <a:spcPct val="120000"/>
              </a:lnSpc>
            </a:pPr>
            <a:r>
              <a:rPr lang="en-US" sz="1100" b="0" i="0" dirty="0">
                <a:solidFill>
                  <a:srgbClr val="FFFFFF"/>
                </a:solidFill>
                <a:latin typeface="Noto Sans S Chinese Medium" pitchFamily="34" charset="0"/>
                <a:ea typeface="Noto Sans S Chinese Medium" pitchFamily="34" charset="-122"/>
                <a:cs typeface="Noto Sans S Chinese Medium" pitchFamily="34" charset="-120"/>
              </a:rPr>
              <a:t>Bylinghua Music           </a:t>
            </a:r>
            <a:endParaRPr lang="en-US" sz="11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8" name="Object7"/>
          <p:cNvSpPr/>
          <p:nvPr/>
        </p:nvSpPr>
        <p:spPr>
          <a:xfrm>
            <a:off x="3797364" y="1476648"/>
            <a:ext cx="1244188" cy="184076"/>
          </a:xfrm>
          <a:prstGeom prst="rect">
            <a:avLst/>
          </a:prstGeom>
          <a:noFill/>
        </p:spPr>
        <p:txBody>
          <a:bodyPr wrap="square" rtlCol="0" anchor="ctr"/>
          <a:lstStyle/>
          <a:p>
            <a:pPr algn="ctr">
              <a:lnSpc>
                <a:spcPct val="120000"/>
              </a:lnSpc>
            </a:pPr>
            <a:r>
              <a:rPr lang="en-US" sz="1100" b="0" i="0" dirty="0">
                <a:solidFill>
                  <a:srgbClr val="FFFFFF"/>
                </a:solidFill>
                <a:latin typeface="Noto Sans S Chinese Medium" pitchFamily="34" charset="0"/>
                <a:ea typeface="Noto Sans S Chinese Medium" pitchFamily="34" charset="-122"/>
                <a:cs typeface="Noto Sans S Chinese Medium" pitchFamily="34" charset="-120"/>
              </a:rPr>
              <a:t>Bylinghua Education</a:t>
            </a:r>
            <a:endParaRPr lang="en-US" sz="11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9" name="Object8"/>
          <p:cNvSpPr/>
          <p:nvPr/>
        </p:nvSpPr>
        <p:spPr>
          <a:xfrm>
            <a:off x="4762500" y="1473835"/>
            <a:ext cx="1416050" cy="187960"/>
          </a:xfrm>
          <a:prstGeom prst="rect">
            <a:avLst/>
          </a:prstGeom>
          <a:noFill/>
        </p:spPr>
        <p:txBody>
          <a:bodyPr wrap="square" rtlCol="0" anchor="ctr"/>
          <a:lstStyle/>
          <a:p>
            <a:pPr algn="ctr">
              <a:lnSpc>
                <a:spcPct val="120000"/>
              </a:lnSpc>
            </a:pPr>
            <a:r>
              <a:rPr lang="en-US" sz="1100" b="0" i="0" dirty="0">
                <a:solidFill>
                  <a:srgbClr val="FFFFFF"/>
                </a:solidFill>
                <a:latin typeface="Noto Sans S Chinese Medium" pitchFamily="34" charset="0"/>
                <a:ea typeface="Noto Sans S Chinese Medium" pitchFamily="34" charset="-122"/>
                <a:cs typeface="Noto Sans S Chinese Medium" pitchFamily="34" charset="-120"/>
              </a:rPr>
              <a:t>Bylinghua Media </a:t>
            </a:r>
            <a:endParaRPr lang="en-US" sz="11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10" name="Object9"/>
          <p:cNvSpPr/>
          <p:nvPr/>
        </p:nvSpPr>
        <p:spPr>
          <a:xfrm>
            <a:off x="2734310" y="1766570"/>
            <a:ext cx="1235710" cy="672465"/>
          </a:xfrm>
          <a:prstGeom prst="rect">
            <a:avLst/>
          </a:prstGeom>
          <a:noFill/>
        </p:spPr>
        <p:txBody>
          <a:bodyPr wrap="square" rtlCol="0" anchor="ctr"/>
          <a:lstStyle/>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Music education             </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Musical instruments sales</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Music applications</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11" name="Object10"/>
          <p:cNvSpPr/>
          <p:nvPr/>
        </p:nvSpPr>
        <p:spPr>
          <a:xfrm>
            <a:off x="3025468" y="2772774"/>
            <a:ext cx="1128428" cy="1189704"/>
          </a:xfrm>
          <a:prstGeom prst="rect">
            <a:avLst/>
          </a:prstGeom>
          <a:noFill/>
        </p:spPr>
        <p:txBody>
          <a:bodyPr wrap="square" rtlCol="0" anchor="ctr"/>
          <a:lstStyle/>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Piano</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Drums</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Ukelele</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Guitar</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Vocal music</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Guzheng</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900" b="0" i="0" dirty="0">
                <a:solidFill>
                  <a:srgbClr val="FFFFFF"/>
                </a:solidFill>
                <a:latin typeface="Noto Sans S Chinese Medium" pitchFamily="34" charset="0"/>
                <a:ea typeface="Noto Sans S Chinese Medium" pitchFamily="34" charset="-122"/>
                <a:cs typeface="Noto Sans S Chinese Medium" pitchFamily="34" charset="-120"/>
              </a:rPr>
              <a:t>Erhu</a:t>
            </a:r>
            <a:endParaRPr lang="en-US" sz="9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12" name="Object11"/>
          <p:cNvSpPr/>
          <p:nvPr/>
        </p:nvSpPr>
        <p:spPr>
          <a:xfrm>
            <a:off x="3801110" y="1766570"/>
            <a:ext cx="1236345" cy="671830"/>
          </a:xfrm>
          <a:prstGeom prst="rect">
            <a:avLst/>
          </a:prstGeom>
          <a:noFill/>
        </p:spPr>
        <p:txBody>
          <a:bodyPr wrap="square" rtlCol="0" anchor="ctr"/>
          <a:lstStyle/>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Chinese courses</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Robots</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Art</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Special children</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
        <p:nvSpPr>
          <p:cNvPr id="13" name="Object12"/>
          <p:cNvSpPr/>
          <p:nvPr/>
        </p:nvSpPr>
        <p:spPr>
          <a:xfrm>
            <a:off x="4852330" y="1766282"/>
            <a:ext cx="1236106" cy="292140"/>
          </a:xfrm>
          <a:prstGeom prst="rect">
            <a:avLst/>
          </a:prstGeom>
          <a:noFill/>
        </p:spPr>
        <p:txBody>
          <a:bodyPr wrap="square" rtlCol="0" anchor="ctr"/>
          <a:lstStyle/>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 </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Public accounts</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a:p>
            <a:pPr algn="ctr">
              <a:lnSpc>
                <a:spcPct val="108000"/>
              </a:lnSpc>
            </a:pPr>
            <a:r>
              <a:rPr lang="en-US" sz="1000" b="0" i="0" dirty="0">
                <a:solidFill>
                  <a:srgbClr val="FFFFFF"/>
                </a:solidFill>
                <a:latin typeface="Noto Sans S Chinese Medium" pitchFamily="34" charset="0"/>
                <a:ea typeface="Noto Sans S Chinese Medium" pitchFamily="34" charset="-122"/>
                <a:cs typeface="Noto Sans S Chinese Medium" pitchFamily="34" charset="-120"/>
              </a:rPr>
              <a:t>Live broadcast platforms</a:t>
            </a:r>
            <a:endParaRPr lang="en-US" sz="1000" b="0" i="0" dirty="0">
              <a:solidFill>
                <a:srgbClr val="FFFFFF"/>
              </a:solidFill>
              <a:latin typeface="Noto Sans S Chinese Medium" pitchFamily="34" charset="0"/>
              <a:ea typeface="Noto Sans S Chinese Medium" pitchFamily="34" charset="-122"/>
              <a:cs typeface="Noto Sans S Chinese Medium"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530189" y="0"/>
            <a:ext cx="929430" cy="929430"/>
          </a:xfrm>
          <a:prstGeom prst="rect">
            <a:avLst/>
          </a:prstGeom>
        </p:spPr>
      </p:pic>
      <p:pic>
        <p:nvPicPr>
          <p:cNvPr id="4" name="Object 3" descr="preencoded.png"/>
          <p:cNvPicPr>
            <a:picLocks noChangeAspect="1"/>
          </p:cNvPicPr>
          <p:nvPr/>
        </p:nvPicPr>
        <p:blipFill>
          <a:blip r:embed="rId3"/>
          <a:stretch>
            <a:fillRect/>
          </a:stretch>
        </p:blipFill>
        <p:spPr>
          <a:xfrm>
            <a:off x="780475" y="250285"/>
            <a:ext cx="428859" cy="428859"/>
          </a:xfrm>
          <a:prstGeom prst="rect">
            <a:avLst/>
          </a:prstGeom>
        </p:spPr>
      </p:pic>
      <p:sp>
        <p:nvSpPr>
          <p:cNvPr id="5" name="Object4"/>
          <p:cNvSpPr/>
          <p:nvPr/>
        </p:nvSpPr>
        <p:spPr>
          <a:xfrm>
            <a:off x="1554112" y="733954"/>
            <a:ext cx="5730692" cy="390951"/>
          </a:xfrm>
          <a:prstGeom prst="rect">
            <a:avLst/>
          </a:prstGeom>
          <a:noFill/>
        </p:spPr>
        <p:txBody>
          <a:bodyPr wrap="square" rtlCol="0" anchor="ctr"/>
          <a:lstStyle/>
          <a:p>
            <a:pPr algn="ctr">
              <a:lnSpc>
                <a:spcPct val="120000"/>
              </a:lnSpc>
            </a:pPr>
            <a:r>
              <a:rPr lang="en-US" sz="2300" b="0" i="0" kern="0" spc="30" dirty="0">
                <a:solidFill>
                  <a:srgbClr val="000000"/>
                </a:solidFill>
                <a:latin typeface="Noto Sans S Chinese Regular" pitchFamily="34" charset="0"/>
                <a:ea typeface="Noto Sans S Chinese Regular" pitchFamily="34" charset="-122"/>
                <a:cs typeface="Noto Sans S Chinese Regular" pitchFamily="34" charset="-120"/>
              </a:rPr>
              <a:t>History of Bylinghua</a:t>
            </a:r>
            <a:endParaRPr lang="en-US" sz="2300" b="0" i="0" kern="0" spc="30" dirty="0">
              <a:solidFill>
                <a:srgbClr val="000000"/>
              </a:solidFill>
              <a:latin typeface="Noto Sans S Chinese Regular" pitchFamily="34" charset="0"/>
              <a:ea typeface="Noto Sans S Chinese Regular" pitchFamily="34" charset="-122"/>
              <a:cs typeface="Noto Sans S Chinese Regular" pitchFamily="34" charset="-120"/>
            </a:endParaRPr>
          </a:p>
        </p:txBody>
      </p:sp>
      <p:pic>
        <p:nvPicPr>
          <p:cNvPr id="6" name="Object 5" descr="preencoded.png"/>
          <p:cNvPicPr>
            <a:picLocks noChangeAspect="1"/>
          </p:cNvPicPr>
          <p:nvPr/>
        </p:nvPicPr>
        <p:blipFill>
          <a:blip r:embed="rId4"/>
          <a:stretch>
            <a:fillRect/>
          </a:stretch>
        </p:blipFill>
        <p:spPr>
          <a:xfrm>
            <a:off x="2135249" y="1125289"/>
            <a:ext cx="4572000" cy="3307956"/>
          </a:xfrm>
          <a:prstGeom prst="rect">
            <a:avLst/>
          </a:prstGeom>
        </p:spPr>
      </p:pic>
      <p:sp>
        <p:nvSpPr>
          <p:cNvPr id="7" name="Object6"/>
          <p:cNvSpPr/>
          <p:nvPr/>
        </p:nvSpPr>
        <p:spPr>
          <a:xfrm>
            <a:off x="1591189" y="3874061"/>
            <a:ext cx="1972695" cy="305872"/>
          </a:xfrm>
          <a:prstGeom prst="rect">
            <a:avLst/>
          </a:prstGeom>
          <a:noFill/>
        </p:spPr>
        <p:txBody>
          <a:bodyPr wrap="square" rtlCol="0" anchor="ctr"/>
          <a:lstStyle/>
          <a:p>
            <a:pPr algn="ctr">
              <a:lnSpc>
                <a:spcPct val="120000"/>
              </a:lnSpc>
            </a:pPr>
            <a:r>
              <a:rPr lang="en-US" sz="1800" b="0" i="0" dirty="0">
                <a:solidFill>
                  <a:srgbClr val="FFFFFF"/>
                </a:solidFill>
                <a:latin typeface="Noto Sans S Chinese Medium" pitchFamily="34" charset="0"/>
                <a:ea typeface="Noto Sans S Chinese Medium" pitchFamily="34" charset="-122"/>
                <a:cs typeface="Noto Sans S Chinese Medium" pitchFamily="34" charset="-120"/>
              </a:rPr>
              <a:t>2013</a:t>
            </a:r>
            <a:endParaRPr lang="en-US" sz="1785" dirty="0"/>
          </a:p>
        </p:txBody>
      </p:sp>
      <p:sp>
        <p:nvSpPr>
          <p:cNvPr id="8" name="Object7"/>
          <p:cNvSpPr/>
          <p:nvPr/>
        </p:nvSpPr>
        <p:spPr>
          <a:xfrm>
            <a:off x="2487868" y="3874061"/>
            <a:ext cx="1972695" cy="305872"/>
          </a:xfrm>
          <a:prstGeom prst="rect">
            <a:avLst/>
          </a:prstGeom>
          <a:noFill/>
        </p:spPr>
        <p:txBody>
          <a:bodyPr wrap="square" rtlCol="0" anchor="ctr"/>
          <a:lstStyle/>
          <a:p>
            <a:pPr algn="ctr">
              <a:lnSpc>
                <a:spcPct val="120000"/>
              </a:lnSpc>
            </a:pPr>
            <a:r>
              <a:rPr lang="en-US" sz="1800" b="0" i="0" dirty="0">
                <a:solidFill>
                  <a:srgbClr val="FFFFFF"/>
                </a:solidFill>
                <a:latin typeface="Noto Sans S Chinese Medium" pitchFamily="34" charset="0"/>
                <a:ea typeface="Noto Sans S Chinese Medium" pitchFamily="34" charset="-122"/>
                <a:cs typeface="Noto Sans S Chinese Medium" pitchFamily="34" charset="-120"/>
              </a:rPr>
              <a:t>2017</a:t>
            </a:r>
            <a:endParaRPr lang="en-US" sz="1785" dirty="0"/>
          </a:p>
        </p:txBody>
      </p:sp>
      <p:sp>
        <p:nvSpPr>
          <p:cNvPr id="9" name="Object8"/>
          <p:cNvSpPr/>
          <p:nvPr/>
        </p:nvSpPr>
        <p:spPr>
          <a:xfrm>
            <a:off x="3427536" y="3862734"/>
            <a:ext cx="1972695" cy="305872"/>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2018</a:t>
            </a:r>
            <a:endParaRPr lang="en-US" sz="1785" dirty="0"/>
          </a:p>
        </p:txBody>
      </p:sp>
      <p:sp>
        <p:nvSpPr>
          <p:cNvPr id="10" name="Object9"/>
          <p:cNvSpPr/>
          <p:nvPr/>
        </p:nvSpPr>
        <p:spPr>
          <a:xfrm>
            <a:off x="4358449" y="3874061"/>
            <a:ext cx="1972695" cy="305872"/>
          </a:xfrm>
          <a:prstGeom prst="rect">
            <a:avLst/>
          </a:prstGeom>
          <a:noFill/>
        </p:spPr>
        <p:txBody>
          <a:bodyPr wrap="square" rtlCol="0" anchor="ctr"/>
          <a:lstStyle/>
          <a:p>
            <a:pPr algn="ctr">
              <a:lnSpc>
                <a:spcPct val="120000"/>
              </a:lnSpc>
            </a:pPr>
            <a:r>
              <a:rPr lang="en-US" sz="1800" b="0" i="0" dirty="0">
                <a:solidFill>
                  <a:srgbClr val="FFFFFF"/>
                </a:solidFill>
                <a:latin typeface="Noto Sans S Chinese Medium" pitchFamily="34" charset="0"/>
                <a:ea typeface="Noto Sans S Chinese Medium" pitchFamily="34" charset="-122"/>
                <a:cs typeface="Noto Sans S Chinese Medium" pitchFamily="34" charset="-120"/>
              </a:rPr>
              <a:t>2019</a:t>
            </a:r>
            <a:endParaRPr lang="en-US" sz="1785" dirty="0"/>
          </a:p>
        </p:txBody>
      </p:sp>
      <p:sp>
        <p:nvSpPr>
          <p:cNvPr id="11" name="Object10"/>
          <p:cNvSpPr/>
          <p:nvPr/>
        </p:nvSpPr>
        <p:spPr>
          <a:xfrm>
            <a:off x="5323788" y="3869976"/>
            <a:ext cx="1999041" cy="309957"/>
          </a:xfrm>
          <a:prstGeom prst="rect">
            <a:avLst/>
          </a:prstGeom>
          <a:noFill/>
        </p:spPr>
        <p:txBody>
          <a:bodyPr wrap="square" rtlCol="0" anchor="ctr"/>
          <a:lstStyle/>
          <a:p>
            <a:pPr algn="ctr">
              <a:lnSpc>
                <a:spcPct val="120000"/>
              </a:lnSpc>
            </a:pPr>
            <a:r>
              <a:rPr lang="en-US" sz="1800" b="0" i="0" dirty="0">
                <a:solidFill>
                  <a:srgbClr val="FFFFFF"/>
                </a:solidFill>
                <a:latin typeface="Noto Sans S Chinese Medium" pitchFamily="34" charset="0"/>
                <a:ea typeface="Noto Sans S Chinese Medium" pitchFamily="34" charset="-122"/>
                <a:cs typeface="Noto Sans S Chinese Medium" pitchFamily="34" charset="-120"/>
              </a:rPr>
              <a:t>2020~</a:t>
            </a:r>
            <a:endParaRPr lang="en-US" sz="1810" dirty="0"/>
          </a:p>
        </p:txBody>
      </p:sp>
      <p:sp>
        <p:nvSpPr>
          <p:cNvPr id="12" name="Object11"/>
          <p:cNvSpPr/>
          <p:nvPr/>
        </p:nvSpPr>
        <p:spPr>
          <a:xfrm rot="21600000">
            <a:off x="2740025" y="1790700"/>
            <a:ext cx="929005" cy="1334770"/>
          </a:xfrm>
          <a:prstGeom prst="rect">
            <a:avLst/>
          </a:prstGeom>
          <a:noFill/>
        </p:spPr>
        <p:txBody>
          <a:bodyPr wrap="square" rtlCol="0" anchor="ctr"/>
          <a:lstStyle/>
          <a:p>
            <a:pPr algn="ctr">
              <a:lnSpc>
                <a:spcPct val="120000"/>
              </a:lnSpc>
            </a:pP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 music studio </a:t>
            </a:r>
            <a:endParaRPr lang="en-US" sz="1130" dirty="0"/>
          </a:p>
        </p:txBody>
      </p:sp>
      <p:sp>
        <p:nvSpPr>
          <p:cNvPr id="13" name="Object12"/>
          <p:cNvSpPr/>
          <p:nvPr/>
        </p:nvSpPr>
        <p:spPr>
          <a:xfrm rot="21600000">
            <a:off x="3427730" y="1316355"/>
            <a:ext cx="777875" cy="1614170"/>
          </a:xfrm>
          <a:prstGeom prst="rect">
            <a:avLst/>
          </a:prstGeom>
          <a:noFill/>
        </p:spPr>
        <p:txBody>
          <a:bodyPr wrap="square" rtlCol="0" anchor="ctr"/>
          <a:lstStyle/>
          <a:p>
            <a:pPr algn="ctr">
              <a:lnSpc>
                <a:spcPct val="120000"/>
              </a:lnSpc>
            </a:pPr>
            <a:r>
              <a:rPr lang="en-US" sz="1000" b="0" i="0" dirty="0">
                <a:solidFill>
                  <a:srgbClr val="000000"/>
                </a:solidFill>
                <a:latin typeface="Noto Sans S Chinese Medium" pitchFamily="34" charset="0"/>
                <a:ea typeface="Noto Sans S Chinese Medium" pitchFamily="34" charset="-122"/>
                <a:cs typeface="Noto Sans S Chinese Medium" pitchFamily="34" charset="-120"/>
              </a:rPr>
              <a:t>Comprehensive music school of Bylinghua</a:t>
            </a:r>
            <a:endParaRPr lang="en-US" sz="10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4" name="Object13"/>
          <p:cNvSpPr/>
          <p:nvPr/>
        </p:nvSpPr>
        <p:spPr>
          <a:xfrm rot="21600000">
            <a:off x="3669030" y="2344420"/>
            <a:ext cx="1489710" cy="781050"/>
          </a:xfrm>
          <a:prstGeom prst="rect">
            <a:avLst/>
          </a:prstGeom>
          <a:noFill/>
        </p:spPr>
        <p:txBody>
          <a:bodyPr wrap="square" rtlCol="0" anchor="ctr"/>
          <a:lstStyle/>
          <a:p>
            <a:pPr algn="ctr">
              <a:lnSpc>
                <a:spcPct val="120000"/>
              </a:lnSpc>
            </a:pPr>
            <a:r>
              <a:rPr lang="en-US" sz="1000" b="0" i="0" dirty="0">
                <a:solidFill>
                  <a:srgbClr val="000000"/>
                </a:solidFill>
                <a:latin typeface="Noto Sans S Chinese Medium" pitchFamily="34" charset="0"/>
                <a:ea typeface="Noto Sans S Chinese Medium" pitchFamily="34" charset="-122"/>
                <a:cs typeface="Noto Sans S Chinese Medium" pitchFamily="34" charset="-120"/>
              </a:rPr>
              <a:t>Bylinghua Education</a:t>
            </a:r>
            <a:endParaRPr lang="en-US" sz="10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5" name="Object14"/>
          <p:cNvSpPr/>
          <p:nvPr/>
        </p:nvSpPr>
        <p:spPr>
          <a:xfrm rot="21600000">
            <a:off x="4272280" y="1316355"/>
            <a:ext cx="1664970" cy="1334135"/>
          </a:xfrm>
          <a:prstGeom prst="rect">
            <a:avLst/>
          </a:prstGeom>
          <a:noFill/>
        </p:spPr>
        <p:txBody>
          <a:bodyPr wrap="square" rtlCol="0" anchor="ctr"/>
          <a:lstStyle/>
          <a:p>
            <a:pPr algn="ctr">
              <a:lnSpc>
                <a:spcPct val="120000"/>
              </a:lnSpc>
            </a:pPr>
            <a:r>
              <a:rPr lang="en-US" sz="1000" b="0" i="0" dirty="0">
                <a:solidFill>
                  <a:srgbClr val="000000"/>
                </a:solidFill>
                <a:latin typeface="Noto Sans S Chinese Medium" pitchFamily="34" charset="0"/>
                <a:ea typeface="Noto Sans S Chinese Medium" pitchFamily="34" charset="-122"/>
                <a:cs typeface="Noto Sans S Chinese Medium" pitchFamily="34" charset="-120"/>
              </a:rPr>
              <a:t>Bylinghua </a:t>
            </a:r>
            <a:r>
              <a:rPr lang="en-US" sz="1100" b="0" i="0" dirty="0">
                <a:solidFill>
                  <a:srgbClr val="000000"/>
                </a:solidFill>
                <a:latin typeface="Noto Sans S Chinese Medium" pitchFamily="34" charset="0"/>
                <a:ea typeface="Noto Sans S Chinese Medium" pitchFamily="34" charset="-122"/>
                <a:cs typeface="Noto Sans S Chinese Medium" pitchFamily="34" charset="-120"/>
              </a:rPr>
              <a:t>Musical Instrument Store</a:t>
            </a:r>
            <a:endParaRPr lang="en-US" sz="11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6" name="Object15"/>
          <p:cNvSpPr/>
          <p:nvPr/>
        </p:nvSpPr>
        <p:spPr>
          <a:xfrm rot="21600000">
            <a:off x="4815840" y="1715770"/>
            <a:ext cx="1225550" cy="1491615"/>
          </a:xfrm>
          <a:prstGeom prst="rect">
            <a:avLst/>
          </a:prstGeom>
          <a:noFill/>
        </p:spPr>
        <p:txBody>
          <a:bodyPr wrap="square" rtlCol="0" anchor="ctr"/>
          <a:lstStyle/>
          <a:p>
            <a:pPr algn="ctr">
              <a:lnSpc>
                <a:spcPct val="120000"/>
              </a:lnSpc>
            </a:pPr>
            <a:r>
              <a:rPr lang="en-US" sz="1000" b="0" i="0" dirty="0">
                <a:solidFill>
                  <a:srgbClr val="000000"/>
                </a:solidFill>
                <a:latin typeface="Noto Sans S Chinese Medium" pitchFamily="34" charset="0"/>
                <a:ea typeface="Noto Sans S Chinese Medium" pitchFamily="34" charset="-122"/>
                <a:cs typeface="Noto Sans S Chinese Medium" pitchFamily="34" charset="-120"/>
              </a:rPr>
              <a:t>Online Bylinghua Education</a:t>
            </a:r>
            <a:endParaRPr lang="en-US" sz="10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7" name="Object16"/>
          <p:cNvSpPr/>
          <p:nvPr/>
        </p:nvSpPr>
        <p:spPr>
          <a:xfrm>
            <a:off x="4139565" y="3021330"/>
            <a:ext cx="563245" cy="605790"/>
          </a:xfrm>
          <a:prstGeom prst="rect">
            <a:avLst/>
          </a:prstGeom>
          <a:noFill/>
        </p:spPr>
        <p:txBody>
          <a:bodyPr wrap="square" rtlCol="0" anchor="ctr"/>
          <a:lstStyle/>
          <a:p>
            <a:pPr algn="ctr">
              <a:lnSpc>
                <a:spcPct val="100000"/>
              </a:lnSpc>
            </a:pPr>
            <a:r>
              <a:rPr lang="en-US" sz="700" b="0" i="0" dirty="0">
                <a:solidFill>
                  <a:srgbClr val="000000"/>
                </a:solidFill>
                <a:latin typeface="Noto Sans S Chinese Medium" pitchFamily="34" charset="0"/>
                <a:ea typeface="Noto Sans S Chinese Medium" pitchFamily="34" charset="-122"/>
                <a:cs typeface="Noto Sans S Chinese Medium" pitchFamily="34" charset="-120"/>
              </a:rPr>
              <a:t>Courses involving Chinese, robots, art for children</a:t>
            </a:r>
            <a:endParaRPr lang="en-US" sz="7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8" name="Object17"/>
          <p:cNvSpPr/>
          <p:nvPr/>
        </p:nvSpPr>
        <p:spPr>
          <a:xfrm>
            <a:off x="4833888" y="3155539"/>
            <a:ext cx="563385" cy="209249"/>
          </a:xfrm>
          <a:prstGeom prst="rect">
            <a:avLst/>
          </a:prstGeom>
          <a:noFill/>
        </p:spPr>
        <p:txBody>
          <a:bodyPr wrap="square" rtlCol="0" anchor="ctr"/>
          <a:lstStyle/>
          <a:p>
            <a:pPr algn="ctr">
              <a:lnSpc>
                <a:spcPct val="100000"/>
              </a:lnSpc>
            </a:pPr>
            <a:r>
              <a:rPr lang="en-US" sz="700" b="0" i="0" dirty="0">
                <a:solidFill>
                  <a:srgbClr val="000000"/>
                </a:solidFill>
                <a:latin typeface="Noto Sans S Chinese Medium" pitchFamily="34" charset="0"/>
                <a:ea typeface="Noto Sans S Chinese Medium" pitchFamily="34" charset="-122"/>
                <a:cs typeface="Noto Sans S Chinese Medium" pitchFamily="34" charset="-120"/>
              </a:rPr>
              <a:t>Instrument sales</a:t>
            </a:r>
            <a:endParaRPr lang="en-US" sz="7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19" name="Object18"/>
          <p:cNvSpPr/>
          <p:nvPr/>
        </p:nvSpPr>
        <p:spPr>
          <a:xfrm>
            <a:off x="5528310" y="2934970"/>
            <a:ext cx="930275" cy="605790"/>
          </a:xfrm>
          <a:prstGeom prst="rect">
            <a:avLst/>
          </a:prstGeom>
          <a:noFill/>
        </p:spPr>
        <p:txBody>
          <a:bodyPr wrap="square" rtlCol="0" anchor="ctr"/>
          <a:lstStyle/>
          <a:p>
            <a:pPr algn="ctr">
              <a:lnSpc>
                <a:spcPct val="100000"/>
              </a:lnSpc>
            </a:pPr>
            <a:r>
              <a:rPr lang="en-US" sz="700" b="0" i="0" dirty="0">
                <a:solidFill>
                  <a:srgbClr val="000000"/>
                </a:solidFill>
                <a:latin typeface="Noto Sans S Chinese Medium" pitchFamily="34" charset="0"/>
                <a:ea typeface="Noto Sans S Chinese Medium" pitchFamily="34" charset="-122"/>
                <a:cs typeface="Noto Sans S Chinese Medium" pitchFamily="34" charset="-120"/>
              </a:rPr>
              <a:t>Shift to online education under the influence of the covid-19</a:t>
            </a:r>
            <a:endParaRPr lang="en-US" sz="700" b="0" i="0" dirty="0">
              <a:solidFill>
                <a:srgbClr val="000000"/>
              </a:solidFill>
              <a:latin typeface="Noto Sans S Chinese Medium" pitchFamily="34" charset="0"/>
              <a:ea typeface="Noto Sans S Chinese Medium" pitchFamily="34" charset="-122"/>
              <a:cs typeface="Noto Sans S Chinese Medium" pitchFamily="34" charset="-120"/>
            </a:endParaRPr>
          </a:p>
        </p:txBody>
      </p:sp>
      <p:sp>
        <p:nvSpPr>
          <p:cNvPr id="20" name="Object19"/>
          <p:cNvSpPr/>
          <p:nvPr/>
        </p:nvSpPr>
        <p:spPr>
          <a:xfrm>
            <a:off x="3463434" y="3000025"/>
            <a:ext cx="563385" cy="627747"/>
          </a:xfrm>
          <a:prstGeom prst="rect">
            <a:avLst/>
          </a:prstGeom>
          <a:noFill/>
        </p:spPr>
        <p:txBody>
          <a:bodyPr wrap="square" rtlCol="0" anchor="ctr"/>
          <a:lstStyle/>
          <a:p>
            <a:pPr algn="ctr">
              <a:lnSpc>
                <a:spcPct val="100000"/>
              </a:lnSpc>
            </a:pPr>
            <a:r>
              <a:rPr lang="en-US" sz="700" b="0" i="0" dirty="0">
                <a:solidFill>
                  <a:srgbClr val="000000"/>
                </a:solidFill>
                <a:latin typeface="Noto Sans S Chinese Medium" pitchFamily="34" charset="0"/>
                <a:ea typeface="Noto Sans S Chinese Medium" pitchFamily="34" charset="-122"/>
                <a:cs typeface="Noto Sans S Chinese Medium" pitchFamily="34" charset="-120"/>
              </a:rPr>
              <a:t> Piano</a:t>
            </a:r>
            <a:endParaRPr lang="en-US" sz="7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00000"/>
              </a:lnSpc>
            </a:pPr>
            <a:r>
              <a:rPr lang="en-US" sz="730" dirty="0"/>
              <a:t>Violin</a:t>
            </a:r>
            <a:endParaRPr lang="en-US" sz="730" dirty="0"/>
          </a:p>
          <a:p>
            <a:pPr algn="ctr">
              <a:lnSpc>
                <a:spcPct val="100000"/>
              </a:lnSpc>
            </a:pPr>
            <a:r>
              <a:rPr lang="en-US" sz="730" dirty="0"/>
              <a:t>Chinese music</a:t>
            </a:r>
            <a:endParaRPr lang="en-US" sz="730" dirty="0"/>
          </a:p>
          <a:p>
            <a:pPr algn="ctr">
              <a:lnSpc>
                <a:spcPct val="100000"/>
              </a:lnSpc>
            </a:pPr>
            <a:r>
              <a:rPr lang="en-US" sz="730" dirty="0"/>
              <a:t>Vocal music</a:t>
            </a:r>
            <a:endParaRPr lang="en-US" sz="73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3176477" y="798449"/>
            <a:ext cx="6146517" cy="1908215"/>
          </a:xfrm>
          <a:prstGeom prst="rect">
            <a:avLst/>
          </a:prstGeom>
        </p:spPr>
      </p:pic>
      <p:pic>
        <p:nvPicPr>
          <p:cNvPr id="4" name="Object 3" descr="preencoded.png"/>
          <p:cNvPicPr>
            <a:picLocks noChangeAspect="1"/>
          </p:cNvPicPr>
          <p:nvPr/>
        </p:nvPicPr>
        <p:blipFill>
          <a:blip r:embed="rId3"/>
          <a:stretch>
            <a:fillRect/>
          </a:stretch>
        </p:blipFill>
        <p:spPr>
          <a:xfrm>
            <a:off x="-115843" y="0"/>
            <a:ext cx="3014202" cy="5335955"/>
          </a:xfrm>
          <a:prstGeom prst="rect">
            <a:avLst/>
          </a:prstGeom>
        </p:spPr>
      </p:pic>
      <p:sp>
        <p:nvSpPr>
          <p:cNvPr id="5" name="Object4"/>
          <p:cNvSpPr/>
          <p:nvPr/>
        </p:nvSpPr>
        <p:spPr>
          <a:xfrm>
            <a:off x="738226" y="3193628"/>
            <a:ext cx="2005243" cy="1201950"/>
          </a:xfrm>
          <a:prstGeom prst="rect">
            <a:avLst/>
          </a:prstGeom>
          <a:noFill/>
        </p:spPr>
        <p:txBody>
          <a:bodyPr wrap="square" rtlCol="0" anchor="ctr"/>
          <a:lstStyle/>
          <a:p>
            <a:pPr algn="ctr">
              <a:lnSpc>
                <a:spcPct val="106000"/>
              </a:lnSpc>
            </a:pPr>
            <a:r>
              <a:rPr lang="en-US" sz="7900" b="0" i="0" dirty="0">
                <a:solidFill>
                  <a:srgbClr val="000000"/>
                </a:solidFill>
                <a:latin typeface="Noto Sans S Chinese Regular" pitchFamily="34" charset="0"/>
                <a:ea typeface="Noto Sans S Chinese Regular" pitchFamily="34" charset="-122"/>
                <a:cs typeface="Noto Sans S Chinese Regular" pitchFamily="34" charset="-120"/>
              </a:rPr>
              <a:t>02.</a:t>
            </a:r>
            <a:endParaRPr lang="en-US" sz="7915" dirty="0"/>
          </a:p>
        </p:txBody>
      </p:sp>
      <p:sp>
        <p:nvSpPr>
          <p:cNvPr id="6" name="Object5"/>
          <p:cNvSpPr/>
          <p:nvPr/>
        </p:nvSpPr>
        <p:spPr>
          <a:xfrm>
            <a:off x="3754663" y="3567429"/>
            <a:ext cx="2691127" cy="539784"/>
          </a:xfrm>
          <a:prstGeom prst="rect">
            <a:avLst/>
          </a:prstGeom>
          <a:noFill/>
        </p:spPr>
        <p:txBody>
          <a:bodyPr wrap="square" rtlCol="0" anchor="ctr"/>
          <a:lstStyle/>
          <a:p>
            <a:pPr algn="l">
              <a:lnSpc>
                <a:spcPct val="120000"/>
              </a:lnSpc>
            </a:pPr>
            <a:r>
              <a:rPr lang="en-US" sz="3100" b="0" i="0" kern="0" spc="41" dirty="0">
                <a:solidFill>
                  <a:srgbClr val="000000"/>
                </a:solidFill>
                <a:latin typeface="Source Han Serif CN Bold" pitchFamily="34" charset="0"/>
                <a:ea typeface="Source Han Serif CN Bold" pitchFamily="34" charset="-122"/>
                <a:cs typeface="Source Han Serif CN Bold" pitchFamily="34" charset="-120"/>
              </a:rPr>
              <a:t>Bylinghua Music</a:t>
            </a:r>
            <a:endParaRPr lang="en-US" sz="3100" b="0" i="0" kern="0" spc="41" dirty="0">
              <a:solidFill>
                <a:srgbClr val="000000"/>
              </a:solidFill>
              <a:latin typeface="Source Han Serif CN Bold" pitchFamily="34" charset="0"/>
              <a:ea typeface="Source Han Serif CN Bold" pitchFamily="34" charset="-122"/>
              <a:cs typeface="Source Han Serif CN Bold" pitchFamily="34" charset="-120"/>
            </a:endParaRPr>
          </a:p>
        </p:txBody>
      </p:sp>
      <p:pic>
        <p:nvPicPr>
          <p:cNvPr id="7" name="Object 6" descr="preencoded.png"/>
          <p:cNvPicPr>
            <a:picLocks noChangeAspect="1"/>
          </p:cNvPicPr>
          <p:nvPr/>
        </p:nvPicPr>
        <p:blipFill>
          <a:blip r:embed="rId4"/>
          <a:stretch>
            <a:fillRect/>
          </a:stretch>
        </p:blipFill>
        <p:spPr>
          <a:xfrm>
            <a:off x="626895" y="1482335"/>
            <a:ext cx="894187" cy="395788"/>
          </a:xfrm>
          <a:prstGeom prst="rect">
            <a:avLst/>
          </a:prstGeom>
        </p:spPr>
      </p:pic>
      <p:pic>
        <p:nvPicPr>
          <p:cNvPr id="8" name="Object 7" descr="preencoded.png"/>
          <p:cNvPicPr>
            <a:picLocks noChangeAspect="1"/>
          </p:cNvPicPr>
          <p:nvPr/>
        </p:nvPicPr>
        <p:blipFill>
          <a:blip r:embed="rId5"/>
          <a:stretch>
            <a:fillRect/>
          </a:stretch>
        </p:blipFill>
        <p:spPr>
          <a:xfrm>
            <a:off x="1478720" y="1482335"/>
            <a:ext cx="899432" cy="398691"/>
          </a:xfrm>
          <a:prstGeom prst="rect">
            <a:avLst/>
          </a:prstGeom>
        </p:spPr>
      </p:pic>
      <p:sp>
        <p:nvSpPr>
          <p:cNvPr id="9" name="Object8"/>
          <p:cNvSpPr/>
          <p:nvPr/>
        </p:nvSpPr>
        <p:spPr>
          <a:xfrm>
            <a:off x="1650189" y="1581151"/>
            <a:ext cx="609588" cy="188079"/>
          </a:xfrm>
          <a:prstGeom prst="rect">
            <a:avLst/>
          </a:prstGeom>
          <a:noFill/>
        </p:spPr>
        <p:txBody>
          <a:bodyPr wrap="square" rtlCol="0" anchor="ctr"/>
          <a:lstStyle/>
          <a:p>
            <a:pPr algn="l">
              <a:lnSpc>
                <a:spcPct val="106000"/>
              </a:lnSpc>
            </a:pPr>
            <a:r>
              <a:rPr lang="en-US" sz="1200" b="0" i="0" dirty="0">
                <a:solidFill>
                  <a:srgbClr val="000000"/>
                </a:solidFill>
                <a:latin typeface="Noto Sans S Chinese Regular" pitchFamily="34" charset="0"/>
                <a:ea typeface="Noto Sans S Chinese Regular" pitchFamily="34" charset="-122"/>
                <a:cs typeface="Noto Sans S Chinese Regular" pitchFamily="34" charset="-120"/>
              </a:rPr>
              <a:t>MORE</a:t>
            </a:r>
            <a:endParaRPr lang="en-US" sz="1240" dirty="0"/>
          </a:p>
        </p:txBody>
      </p:sp>
      <p:sp>
        <p:nvSpPr>
          <p:cNvPr id="10" name="Object9"/>
          <p:cNvSpPr/>
          <p:nvPr/>
        </p:nvSpPr>
        <p:spPr>
          <a:xfrm>
            <a:off x="651159" y="1578986"/>
            <a:ext cx="876947" cy="203229"/>
          </a:xfrm>
          <a:prstGeom prst="rect">
            <a:avLst/>
          </a:prstGeom>
          <a:noFill/>
        </p:spPr>
        <p:txBody>
          <a:bodyPr wrap="square" rtlCol="0" anchor="ctr"/>
          <a:lstStyle/>
          <a:p>
            <a:pPr algn="ctr">
              <a:lnSpc>
                <a:spcPct val="106000"/>
              </a:lnSpc>
            </a:pPr>
            <a:r>
              <a:rPr lang="en-US" sz="1300" b="0" i="0" dirty="0">
                <a:solidFill>
                  <a:srgbClr val="FDD718"/>
                </a:solidFill>
                <a:latin typeface="Noto Sans S Chinese Regular" pitchFamily="34" charset="0"/>
                <a:ea typeface="Noto Sans S Chinese Regular" pitchFamily="34" charset="-122"/>
                <a:cs typeface="Noto Sans S Chinese Regular" pitchFamily="34" charset="-120"/>
              </a:rPr>
              <a:t>2022</a:t>
            </a:r>
            <a:endParaRPr lang="en-US" sz="134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85619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1、</a:t>
            </a: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Music Courses</a:t>
            </a:r>
            <a:endParaRPr lang="en-US" sz="1800" dirty="0"/>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Piano</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Violin</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Ukelele</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Drums</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Folk music</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Music theory</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Piano Violin Erhu</a:t>
            </a:r>
            <a:endParaRPr lang="en-US" sz="1800" b="0" i="0" dirty="0">
              <a:solidFill>
                <a:srgbClr val="000000"/>
              </a:solidFill>
              <a:latin typeface="Noto Sans S Chinese Medium" pitchFamily="34" charset="0"/>
              <a:ea typeface="Noto Sans S Chinese Medium" pitchFamily="34" charset="-122"/>
              <a:cs typeface="Noto Sans S Chinese Medium" pitchFamily="34" charset="-120"/>
            </a:endParaRPr>
          </a:p>
        </p:txBody>
      </p:sp>
      <p:pic>
        <p:nvPicPr>
          <p:cNvPr id="5" name="Object 4" descr="preencoded.png"/>
          <p:cNvPicPr>
            <a:picLocks noChangeAspect="1"/>
          </p:cNvPicPr>
          <p:nvPr/>
        </p:nvPicPr>
        <p:blipFill>
          <a:blip r:embed="rId3"/>
          <a:stretch>
            <a:fillRect/>
          </a:stretch>
        </p:blipFill>
        <p:spPr>
          <a:xfrm>
            <a:off x="1869726" y="1017868"/>
            <a:ext cx="2227766" cy="2953737"/>
          </a:xfrm>
          <a:prstGeom prst="rect">
            <a:avLst/>
          </a:prstGeom>
        </p:spPr>
      </p:pic>
      <p:pic>
        <p:nvPicPr>
          <p:cNvPr id="6" name="Object 5" descr="preencoded.png"/>
          <p:cNvPicPr>
            <a:picLocks noChangeAspect="1"/>
          </p:cNvPicPr>
          <p:nvPr/>
        </p:nvPicPr>
        <p:blipFill>
          <a:blip r:embed="rId4"/>
          <a:stretch>
            <a:fillRect/>
          </a:stretch>
        </p:blipFill>
        <p:spPr>
          <a:xfrm>
            <a:off x="4251692" y="1012316"/>
            <a:ext cx="1876373" cy="2955288"/>
          </a:xfrm>
          <a:prstGeom prst="rect">
            <a:avLst/>
          </a:prstGeom>
        </p:spPr>
      </p:pic>
      <p:pic>
        <p:nvPicPr>
          <p:cNvPr id="7" name="Object 6" descr="preencoded.png"/>
          <p:cNvPicPr>
            <a:picLocks noChangeAspect="1"/>
          </p:cNvPicPr>
          <p:nvPr/>
        </p:nvPicPr>
        <p:blipFill>
          <a:blip r:embed="rId5"/>
          <a:stretch>
            <a:fillRect/>
          </a:stretch>
        </p:blipFill>
        <p:spPr>
          <a:xfrm>
            <a:off x="6281548" y="1008318"/>
            <a:ext cx="1881451" cy="2963285"/>
          </a:xfrm>
          <a:prstGeom prst="rect">
            <a:avLst/>
          </a:prstGeom>
        </p:spPr>
      </p:pic>
      <p:pic>
        <p:nvPicPr>
          <p:cNvPr id="8" name="Object 7" descr="preencoded.png"/>
          <p:cNvPicPr>
            <a:picLocks noChangeAspect="1"/>
          </p:cNvPicPr>
          <p:nvPr/>
        </p:nvPicPr>
        <p:blipFill>
          <a:blip r:embed="rId6"/>
          <a:stretch>
            <a:fillRect/>
          </a:stretch>
        </p:blipFill>
        <p:spPr>
          <a:xfrm>
            <a:off x="1936597" y="4067390"/>
            <a:ext cx="2147937" cy="317927"/>
          </a:xfrm>
          <a:prstGeom prst="rect">
            <a:avLst/>
          </a:prstGeom>
        </p:spPr>
      </p:pic>
      <p:sp>
        <p:nvSpPr>
          <p:cNvPr id="9" name="Object8"/>
          <p:cNvSpPr/>
          <p:nvPr/>
        </p:nvSpPr>
        <p:spPr>
          <a:xfrm>
            <a:off x="2200949" y="4114631"/>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钢琴</a:t>
            </a:r>
            <a:endParaRPr lang="en-US" sz="1305" dirty="0"/>
          </a:p>
        </p:txBody>
      </p:sp>
      <p:pic>
        <p:nvPicPr>
          <p:cNvPr id="10" name="Object 9" descr="preencoded.png"/>
          <p:cNvPicPr>
            <a:picLocks noChangeAspect="1"/>
          </p:cNvPicPr>
          <p:nvPr/>
        </p:nvPicPr>
        <p:blipFill>
          <a:blip r:embed="rId7"/>
          <a:stretch>
            <a:fillRect/>
          </a:stretch>
        </p:blipFill>
        <p:spPr>
          <a:xfrm>
            <a:off x="4250287" y="4076681"/>
            <a:ext cx="1823135" cy="317927"/>
          </a:xfrm>
          <a:prstGeom prst="rect">
            <a:avLst/>
          </a:prstGeom>
        </p:spPr>
      </p:pic>
      <p:sp>
        <p:nvSpPr>
          <p:cNvPr id="11" name="Object10"/>
          <p:cNvSpPr/>
          <p:nvPr/>
        </p:nvSpPr>
        <p:spPr>
          <a:xfrm>
            <a:off x="4342686" y="4123922"/>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小提琴</a:t>
            </a:r>
            <a:endParaRPr lang="en-US" sz="1305" dirty="0"/>
          </a:p>
        </p:txBody>
      </p:sp>
      <p:pic>
        <p:nvPicPr>
          <p:cNvPr id="12" name="Object 11" descr="preencoded.png"/>
          <p:cNvPicPr>
            <a:picLocks noChangeAspect="1"/>
          </p:cNvPicPr>
          <p:nvPr/>
        </p:nvPicPr>
        <p:blipFill>
          <a:blip r:embed="rId7"/>
          <a:stretch>
            <a:fillRect/>
          </a:stretch>
        </p:blipFill>
        <p:spPr>
          <a:xfrm>
            <a:off x="6310706" y="4085972"/>
            <a:ext cx="1823135" cy="317927"/>
          </a:xfrm>
          <a:prstGeom prst="rect">
            <a:avLst/>
          </a:prstGeom>
        </p:spPr>
      </p:pic>
      <p:sp>
        <p:nvSpPr>
          <p:cNvPr id="13" name="Object12"/>
          <p:cNvSpPr/>
          <p:nvPr/>
        </p:nvSpPr>
        <p:spPr>
          <a:xfrm>
            <a:off x="6403104" y="4133213"/>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二胡</a:t>
            </a:r>
            <a:endParaRPr lang="en-US" sz="130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1"/>
          <a:stretch>
            <a:fillRect/>
          </a:stretch>
        </p:blipFill>
        <p:spPr>
          <a:xfrm>
            <a:off x="0" y="0"/>
            <a:ext cx="9144000" cy="5143500"/>
          </a:xfrm>
          <a:prstGeom prst="rect">
            <a:avLst/>
          </a:prstGeom>
        </p:spPr>
      </p:pic>
      <p:pic>
        <p:nvPicPr>
          <p:cNvPr id="3" name="Object 2" descr="preencoded.png"/>
          <p:cNvPicPr>
            <a:picLocks noChangeAspect="1"/>
          </p:cNvPicPr>
          <p:nvPr/>
        </p:nvPicPr>
        <p:blipFill>
          <a:blip r:embed="rId2"/>
          <a:stretch>
            <a:fillRect/>
          </a:stretch>
        </p:blipFill>
        <p:spPr>
          <a:xfrm>
            <a:off x="0" y="0"/>
            <a:ext cx="7823548" cy="1836907"/>
          </a:xfrm>
          <a:prstGeom prst="rect">
            <a:avLst/>
          </a:prstGeom>
        </p:spPr>
      </p:pic>
      <p:sp>
        <p:nvSpPr>
          <p:cNvPr id="4" name="Object3"/>
          <p:cNvSpPr/>
          <p:nvPr/>
        </p:nvSpPr>
        <p:spPr>
          <a:xfrm>
            <a:off x="125847" y="1387939"/>
            <a:ext cx="1677573" cy="1856194"/>
          </a:xfrm>
          <a:prstGeom prst="rect">
            <a:avLst/>
          </a:prstGeom>
          <a:noFill/>
        </p:spPr>
        <p:txBody>
          <a:bodyPr wrap="square" rtlCol="0" anchor="ctr"/>
          <a:lstStyle/>
          <a:p>
            <a:pPr algn="ctr">
              <a:lnSpc>
                <a:spcPct val="120000"/>
              </a:lnSpc>
            </a:pPr>
            <a:r>
              <a:rPr lang="en-US" sz="1800" b="0" i="0" dirty="0">
                <a:solidFill>
                  <a:srgbClr val="000000"/>
                </a:solidFill>
                <a:latin typeface="Noto Sans S Chinese Medium" pitchFamily="34" charset="0"/>
                <a:ea typeface="Noto Sans S Chinese Medium" pitchFamily="34" charset="-122"/>
                <a:cs typeface="Noto Sans S Chinese Medium" pitchFamily="34" charset="-120"/>
              </a:rPr>
              <a:t>1、Music Courses​</a:t>
            </a:r>
            <a:endParaRPr lang="en-US" sz="1800" dirty="0"/>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Piano</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Violin</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Ukelele</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Drums</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Folk music</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Music theory</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r>
              <a:rPr lang="en-US" dirty="0">
                <a:solidFill>
                  <a:srgbClr val="000000"/>
                </a:solidFill>
                <a:latin typeface="Noto Sans S Chinese Medium" pitchFamily="34" charset="0"/>
                <a:ea typeface="Noto Sans S Chinese Medium" pitchFamily="34" charset="-122"/>
                <a:cs typeface="Noto Sans S Chinese Medium" pitchFamily="34" charset="-120"/>
                <a:sym typeface="+mn-ea"/>
              </a:rPr>
              <a:t>Piano Violin Erhu</a:t>
            </a:r>
            <a:endParaRPr lang="en-US" b="0" i="0" dirty="0">
              <a:solidFill>
                <a:srgbClr val="000000"/>
              </a:solidFill>
              <a:latin typeface="Noto Sans S Chinese Medium" pitchFamily="34" charset="0"/>
              <a:ea typeface="Noto Sans S Chinese Medium" pitchFamily="34" charset="-122"/>
              <a:cs typeface="Noto Sans S Chinese Medium" pitchFamily="34" charset="-120"/>
            </a:endParaRPr>
          </a:p>
          <a:p>
            <a:pPr algn="ctr">
              <a:lnSpc>
                <a:spcPct val="120000"/>
              </a:lnSpc>
            </a:pPr>
            <a:endParaRPr lang="en-US" sz="1800" dirty="0"/>
          </a:p>
        </p:txBody>
      </p:sp>
      <p:pic>
        <p:nvPicPr>
          <p:cNvPr id="5" name="Object 4" descr="preencoded.png"/>
          <p:cNvPicPr>
            <a:picLocks noChangeAspect="1"/>
          </p:cNvPicPr>
          <p:nvPr/>
        </p:nvPicPr>
        <p:blipFill>
          <a:blip r:embed="rId3"/>
          <a:stretch>
            <a:fillRect/>
          </a:stretch>
        </p:blipFill>
        <p:spPr>
          <a:xfrm>
            <a:off x="1945487" y="4076915"/>
            <a:ext cx="2147937" cy="317927"/>
          </a:xfrm>
          <a:prstGeom prst="rect">
            <a:avLst/>
          </a:prstGeom>
        </p:spPr>
      </p:pic>
      <p:sp>
        <p:nvSpPr>
          <p:cNvPr id="6" name="Object5"/>
          <p:cNvSpPr/>
          <p:nvPr/>
        </p:nvSpPr>
        <p:spPr>
          <a:xfrm>
            <a:off x="2200949" y="4114631"/>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Chinese music </a:t>
            </a:r>
            <a:endParaRPr lang="en-US" sz="1305" dirty="0"/>
          </a:p>
        </p:txBody>
      </p:sp>
      <p:pic>
        <p:nvPicPr>
          <p:cNvPr id="7" name="Object 6" descr="preencoded.png"/>
          <p:cNvPicPr>
            <a:picLocks noChangeAspect="1"/>
          </p:cNvPicPr>
          <p:nvPr/>
        </p:nvPicPr>
        <p:blipFill>
          <a:blip r:embed="rId4"/>
          <a:stretch>
            <a:fillRect/>
          </a:stretch>
        </p:blipFill>
        <p:spPr>
          <a:xfrm>
            <a:off x="5283267" y="4076681"/>
            <a:ext cx="1823135" cy="317927"/>
          </a:xfrm>
          <a:prstGeom prst="rect">
            <a:avLst/>
          </a:prstGeom>
        </p:spPr>
      </p:pic>
      <p:sp>
        <p:nvSpPr>
          <p:cNvPr id="8" name="Object7"/>
          <p:cNvSpPr/>
          <p:nvPr/>
        </p:nvSpPr>
        <p:spPr>
          <a:xfrm>
            <a:off x="5375665" y="4115032"/>
            <a:ext cx="1638338" cy="242027"/>
          </a:xfrm>
          <a:prstGeom prst="rect">
            <a:avLst/>
          </a:prstGeom>
          <a:noFill/>
        </p:spPr>
        <p:txBody>
          <a:bodyPr wrap="square" rtlCol="0" anchor="ctr"/>
          <a:lstStyle/>
          <a:p>
            <a:pPr algn="ctr">
              <a:lnSpc>
                <a:spcPct val="130000"/>
              </a:lnSpc>
            </a:pPr>
            <a:r>
              <a:rPr lang="en-US" sz="1300" b="0" i="0" dirty="0">
                <a:solidFill>
                  <a:srgbClr val="000000"/>
                </a:solidFill>
                <a:latin typeface="Noto Sans S Chinese Medium" pitchFamily="34" charset="0"/>
                <a:ea typeface="Noto Sans S Chinese Medium" pitchFamily="34" charset="-122"/>
                <a:cs typeface="Noto Sans S Chinese Medium" pitchFamily="34" charset="-120"/>
              </a:rPr>
              <a:t>Ukelele</a:t>
            </a:r>
            <a:endParaRPr lang="en-US" sz="1305" dirty="0"/>
          </a:p>
        </p:txBody>
      </p:sp>
      <p:pic>
        <p:nvPicPr>
          <p:cNvPr id="9" name="Object 8" descr="preencoded.png"/>
          <p:cNvPicPr>
            <a:picLocks noChangeAspect="1"/>
          </p:cNvPicPr>
          <p:nvPr/>
        </p:nvPicPr>
        <p:blipFill>
          <a:blip r:embed="rId5"/>
          <a:stretch>
            <a:fillRect/>
          </a:stretch>
        </p:blipFill>
        <p:spPr>
          <a:xfrm>
            <a:off x="1946991" y="1039251"/>
            <a:ext cx="2146256" cy="2901420"/>
          </a:xfrm>
          <a:prstGeom prst="rect">
            <a:avLst/>
          </a:prstGeom>
        </p:spPr>
      </p:pic>
      <p:pic>
        <p:nvPicPr>
          <p:cNvPr id="10" name="Object 9" descr="preencoded.png"/>
          <p:cNvPicPr>
            <a:picLocks noChangeAspect="1"/>
          </p:cNvPicPr>
          <p:nvPr/>
        </p:nvPicPr>
        <p:blipFill>
          <a:blip r:embed="rId6"/>
          <a:stretch>
            <a:fillRect/>
          </a:stretch>
        </p:blipFill>
        <p:spPr>
          <a:xfrm>
            <a:off x="4250287" y="1039278"/>
            <a:ext cx="3889095" cy="290136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5403</Words>
  <Application>WPS 演示</Application>
  <PresentationFormat>On-screen Show (16:9)</PresentationFormat>
  <Paragraphs>284</Paragraphs>
  <Slides>34</Slides>
  <Notes>34</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34</vt:i4>
      </vt:variant>
    </vt:vector>
  </HeadingPairs>
  <TitlesOfParts>
    <vt:vector size="65" baseType="lpstr">
      <vt:lpstr>Arial</vt:lpstr>
      <vt:lpstr>方正书宋_GBK</vt:lpstr>
      <vt:lpstr>Wingdings</vt:lpstr>
      <vt:lpstr>Noto Sans S Chinese Regular</vt:lpstr>
      <vt:lpstr>苹方-简</vt:lpstr>
      <vt:lpstr>Noto Sans S Chinese Regular</vt:lpstr>
      <vt:lpstr>Noto Sans S Chinese Regular</vt:lpstr>
      <vt:lpstr>Noto Sans S Chinese Medium</vt:lpstr>
      <vt:lpstr>Noto Sans S Chinese Medium</vt:lpstr>
      <vt:lpstr>Noto Sans S Chinese Medium</vt:lpstr>
      <vt:lpstr>Source Han Serif SC Medium</vt:lpstr>
      <vt:lpstr>Source Han Serif SC Medium</vt:lpstr>
      <vt:lpstr>Source Han Serif SC Medium</vt:lpstr>
      <vt:lpstr>Source Han Serif CN Bold</vt:lpstr>
      <vt:lpstr>Source Han Serif CN Bold</vt:lpstr>
      <vt:lpstr>Source Han Serif CN Bold</vt:lpstr>
      <vt:lpstr>庆科自由粗宋 Bold</vt:lpstr>
      <vt:lpstr>庆科自由粗宋 Bold</vt:lpstr>
      <vt:lpstr>庆科自由粗宋 Bold</vt:lpstr>
      <vt:lpstr>Calibri</vt:lpstr>
      <vt:lpstr>Helvetica Neue</vt:lpstr>
      <vt:lpstr>微软雅黑</vt:lpstr>
      <vt:lpstr>汉仪旗黑</vt:lpstr>
      <vt:lpstr>宋体</vt:lpstr>
      <vt:lpstr>Arial Unicode MS</vt:lpstr>
      <vt:lpstr>等线</vt:lpstr>
      <vt:lpstr>汉仪中等线KW</vt:lpstr>
      <vt:lpstr>汉仪书宋二KW</vt:lpstr>
      <vt:lpstr>等线 Light</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默认标题</dc:title>
  <dc:creator>chuangkit</dc:creator>
  <dc:subject>PptxGenJS Presentation</dc:subject>
  <cp:lastModifiedBy>yuqian</cp:lastModifiedBy>
  <cp:revision>3</cp:revision>
  <dcterms:created xsi:type="dcterms:W3CDTF">2022-01-28T16:29:19Z</dcterms:created>
  <dcterms:modified xsi:type="dcterms:W3CDTF">2022-01-28T16:29:19Z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